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2192000" cy="6858000"/>
  <p:notesSz cx="12192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>
        <p:scale>
          <a:sx n="100" d="100"/>
          <a:sy n="100" d="100"/>
        </p:scale>
        <p:origin x="1176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7286" y="2867913"/>
            <a:ext cx="8377427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500" y="254888"/>
            <a:ext cx="368300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12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7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59.png"/><Relationship Id="rId52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18.png"/><Relationship Id="rId8" Type="http://schemas.openxmlformats.org/officeDocument/2006/relationships/image" Target="../media/image25.png"/><Relationship Id="rId51" Type="http://schemas.openxmlformats.org/officeDocument/2006/relationships/image" Target="../media/image66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11.png"/><Relationship Id="rId46" Type="http://schemas.openxmlformats.org/officeDocument/2006/relationships/image" Target="../media/image61.png"/><Relationship Id="rId20" Type="http://schemas.openxmlformats.org/officeDocument/2006/relationships/image" Target="../media/image37.png"/><Relationship Id="rId41" Type="http://schemas.openxmlformats.org/officeDocument/2006/relationships/image" Target="../media/image56.png"/><Relationship Id="rId5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90.png"/><Relationship Id="rId21" Type="http://schemas.openxmlformats.org/officeDocument/2006/relationships/image" Target="../media/image82.png"/><Relationship Id="rId34" Type="http://schemas.openxmlformats.org/officeDocument/2006/relationships/image" Target="../media/image86.png"/><Relationship Id="rId42" Type="http://schemas.openxmlformats.org/officeDocument/2006/relationships/image" Target="../media/image12.png"/><Relationship Id="rId47" Type="http://schemas.openxmlformats.org/officeDocument/2006/relationships/image" Target="../media/image60.png"/><Relationship Id="rId50" Type="http://schemas.openxmlformats.org/officeDocument/2006/relationships/image" Target="../media/image62.png"/><Relationship Id="rId55" Type="http://schemas.openxmlformats.org/officeDocument/2006/relationships/image" Target="../media/image15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6" Type="http://schemas.openxmlformats.org/officeDocument/2006/relationships/image" Target="../media/image30.png"/><Relationship Id="rId29" Type="http://schemas.openxmlformats.org/officeDocument/2006/relationships/image" Target="../media/image44.png"/><Relationship Id="rId11" Type="http://schemas.openxmlformats.org/officeDocument/2006/relationships/image" Target="../media/image77.png"/><Relationship Id="rId24" Type="http://schemas.openxmlformats.org/officeDocument/2006/relationships/image" Target="../media/image38.png"/><Relationship Id="rId32" Type="http://schemas.openxmlformats.org/officeDocument/2006/relationships/image" Target="../media/image85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45" Type="http://schemas.openxmlformats.org/officeDocument/2006/relationships/image" Target="../media/image59.png"/><Relationship Id="rId53" Type="http://schemas.openxmlformats.org/officeDocument/2006/relationships/image" Target="../media/image65.png"/><Relationship Id="rId58" Type="http://schemas.openxmlformats.org/officeDocument/2006/relationships/image" Target="../media/image17.png"/><Relationship Id="rId5" Type="http://schemas.openxmlformats.org/officeDocument/2006/relationships/image" Target="../media/image71.png"/><Relationship Id="rId19" Type="http://schemas.openxmlformats.org/officeDocument/2006/relationships/image" Target="../media/image33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5.png"/><Relationship Id="rId48" Type="http://schemas.openxmlformats.org/officeDocument/2006/relationships/image" Target="../media/image61.png"/><Relationship Id="rId56" Type="http://schemas.openxmlformats.org/officeDocument/2006/relationships/image" Target="../media/image67.png"/><Relationship Id="rId8" Type="http://schemas.openxmlformats.org/officeDocument/2006/relationships/image" Target="../media/image74.png"/><Relationship Id="rId51" Type="http://schemas.openxmlformats.org/officeDocument/2006/relationships/image" Target="../media/image92.png"/><Relationship Id="rId3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8.png"/><Relationship Id="rId38" Type="http://schemas.openxmlformats.org/officeDocument/2006/relationships/image" Target="../media/image89.png"/><Relationship Id="rId46" Type="http://schemas.openxmlformats.org/officeDocument/2006/relationships/image" Target="../media/image57.png"/><Relationship Id="rId59" Type="http://schemas.openxmlformats.org/officeDocument/2006/relationships/image" Target="../media/image18.png"/><Relationship Id="rId20" Type="http://schemas.openxmlformats.org/officeDocument/2006/relationships/image" Target="../media/image81.png"/><Relationship Id="rId41" Type="http://schemas.openxmlformats.org/officeDocument/2006/relationships/image" Target="../media/image11.png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5" Type="http://schemas.openxmlformats.org/officeDocument/2006/relationships/image" Target="../media/image80.png"/><Relationship Id="rId23" Type="http://schemas.openxmlformats.org/officeDocument/2006/relationships/image" Target="../media/image83.png"/><Relationship Id="rId28" Type="http://schemas.openxmlformats.org/officeDocument/2006/relationships/image" Target="../media/image84.png"/><Relationship Id="rId36" Type="http://schemas.openxmlformats.org/officeDocument/2006/relationships/image" Target="../media/image87.png"/><Relationship Id="rId49" Type="http://schemas.openxmlformats.org/officeDocument/2006/relationships/image" Target="../media/image58.png"/><Relationship Id="rId57" Type="http://schemas.openxmlformats.org/officeDocument/2006/relationships/image" Target="../media/image16.png"/><Relationship Id="rId10" Type="http://schemas.openxmlformats.org/officeDocument/2006/relationships/image" Target="../media/image76.png"/><Relationship Id="rId31" Type="http://schemas.openxmlformats.org/officeDocument/2006/relationships/image" Target="../media/image46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35.png"/><Relationship Id="rId26" Type="http://schemas.openxmlformats.org/officeDocument/2006/relationships/image" Target="../media/image103.png"/><Relationship Id="rId39" Type="http://schemas.openxmlformats.org/officeDocument/2006/relationships/image" Target="../media/image11.png"/><Relationship Id="rId21" Type="http://schemas.openxmlformats.org/officeDocument/2006/relationships/image" Target="../media/image38.png"/><Relationship Id="rId34" Type="http://schemas.openxmlformats.org/officeDocument/2006/relationships/image" Target="../media/image87.png"/><Relationship Id="rId42" Type="http://schemas.openxmlformats.org/officeDocument/2006/relationships/image" Target="../media/image55.png"/><Relationship Id="rId47" Type="http://schemas.openxmlformats.org/officeDocument/2006/relationships/image" Target="../media/image61.png"/><Relationship Id="rId50" Type="http://schemas.openxmlformats.org/officeDocument/2006/relationships/image" Target="../media/image65.png"/><Relationship Id="rId55" Type="http://schemas.openxmlformats.org/officeDocument/2006/relationships/image" Target="../media/image17.png"/><Relationship Id="rId7" Type="http://schemas.openxmlformats.org/officeDocument/2006/relationships/image" Target="../media/image96.png"/><Relationship Id="rId2" Type="http://schemas.openxmlformats.org/officeDocument/2006/relationships/image" Target="../media/image59.png"/><Relationship Id="rId16" Type="http://schemas.openxmlformats.org/officeDocument/2006/relationships/image" Target="../media/image33.png"/><Relationship Id="rId29" Type="http://schemas.openxmlformats.org/officeDocument/2006/relationships/image" Target="../media/image46.png"/><Relationship Id="rId11" Type="http://schemas.openxmlformats.org/officeDocument/2006/relationships/image" Target="../media/image100.png"/><Relationship Id="rId24" Type="http://schemas.openxmlformats.org/officeDocument/2006/relationships/image" Target="../media/image41.png"/><Relationship Id="rId32" Type="http://schemas.openxmlformats.org/officeDocument/2006/relationships/image" Target="../media/image106.png"/><Relationship Id="rId37" Type="http://schemas.openxmlformats.org/officeDocument/2006/relationships/image" Target="../media/image108.png"/><Relationship Id="rId40" Type="http://schemas.openxmlformats.org/officeDocument/2006/relationships/image" Target="../media/image12.png"/><Relationship Id="rId45" Type="http://schemas.openxmlformats.org/officeDocument/2006/relationships/image" Target="../media/image58.png"/><Relationship Id="rId53" Type="http://schemas.openxmlformats.org/officeDocument/2006/relationships/image" Target="../media/image67.png"/><Relationship Id="rId5" Type="http://schemas.openxmlformats.org/officeDocument/2006/relationships/image" Target="../media/image75.png"/><Relationship Id="rId10" Type="http://schemas.openxmlformats.org/officeDocument/2006/relationships/image" Target="../media/image99.png"/><Relationship Id="rId19" Type="http://schemas.openxmlformats.org/officeDocument/2006/relationships/image" Target="../media/image36.png"/><Relationship Id="rId31" Type="http://schemas.openxmlformats.org/officeDocument/2006/relationships/image" Target="../media/image105.png"/><Relationship Id="rId44" Type="http://schemas.openxmlformats.org/officeDocument/2006/relationships/image" Target="../media/image57.png"/><Relationship Id="rId52" Type="http://schemas.openxmlformats.org/officeDocument/2006/relationships/image" Target="../media/image15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104.png"/><Relationship Id="rId35" Type="http://schemas.openxmlformats.org/officeDocument/2006/relationships/image" Target="../media/image107.png"/><Relationship Id="rId43" Type="http://schemas.openxmlformats.org/officeDocument/2006/relationships/image" Target="../media/image56.png"/><Relationship Id="rId48" Type="http://schemas.openxmlformats.org/officeDocument/2006/relationships/image" Target="../media/image62.png"/><Relationship Id="rId56" Type="http://schemas.openxmlformats.org/officeDocument/2006/relationships/image" Target="../media/image18.png"/><Relationship Id="rId8" Type="http://schemas.openxmlformats.org/officeDocument/2006/relationships/image" Target="../media/image97.png"/><Relationship Id="rId51" Type="http://schemas.openxmlformats.org/officeDocument/2006/relationships/image" Target="../media/image66.png"/><Relationship Id="rId3" Type="http://schemas.openxmlformats.org/officeDocument/2006/relationships/image" Target="../media/image93.png"/><Relationship Id="rId12" Type="http://schemas.openxmlformats.org/officeDocument/2006/relationships/image" Target="../media/image80.png"/><Relationship Id="rId17" Type="http://schemas.openxmlformats.org/officeDocument/2006/relationships/image" Target="../media/image81.png"/><Relationship Id="rId25" Type="http://schemas.openxmlformats.org/officeDocument/2006/relationships/image" Target="../media/image102.png"/><Relationship Id="rId33" Type="http://schemas.openxmlformats.org/officeDocument/2006/relationships/image" Target="../media/image50.png"/><Relationship Id="rId38" Type="http://schemas.openxmlformats.org/officeDocument/2006/relationships/image" Target="../media/image54.png"/><Relationship Id="rId46" Type="http://schemas.openxmlformats.org/officeDocument/2006/relationships/image" Target="../media/image60.png"/><Relationship Id="rId20" Type="http://schemas.openxmlformats.org/officeDocument/2006/relationships/image" Target="../media/image83.png"/><Relationship Id="rId41" Type="http://schemas.openxmlformats.org/officeDocument/2006/relationships/image" Target="../media/image109.png"/><Relationship Id="rId5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89.png"/><Relationship Id="rId4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83.png"/><Relationship Id="rId26" Type="http://schemas.openxmlformats.org/officeDocument/2006/relationships/image" Target="../media/image45.png"/><Relationship Id="rId39" Type="http://schemas.openxmlformats.org/officeDocument/2006/relationships/image" Target="../media/image11.png"/><Relationship Id="rId21" Type="http://schemas.openxmlformats.org/officeDocument/2006/relationships/image" Target="../media/image40.png"/><Relationship Id="rId34" Type="http://schemas.openxmlformats.org/officeDocument/2006/relationships/image" Target="../media/image89.png"/><Relationship Id="rId42" Type="http://schemas.openxmlformats.org/officeDocument/2006/relationships/image" Target="../media/image56.png"/><Relationship Id="rId47" Type="http://schemas.openxmlformats.org/officeDocument/2006/relationships/image" Target="../media/image62.png"/><Relationship Id="rId50" Type="http://schemas.openxmlformats.org/officeDocument/2006/relationships/image" Target="../media/image66.png"/><Relationship Id="rId55" Type="http://schemas.openxmlformats.org/officeDocument/2006/relationships/image" Target="../media/image16.png"/><Relationship Id="rId7" Type="http://schemas.openxmlformats.org/officeDocument/2006/relationships/image" Target="../media/image78.png"/><Relationship Id="rId2" Type="http://schemas.openxmlformats.org/officeDocument/2006/relationships/image" Target="../media/image93.png"/><Relationship Id="rId16" Type="http://schemas.openxmlformats.org/officeDocument/2006/relationships/image" Target="../media/image35.png"/><Relationship Id="rId29" Type="http://schemas.openxmlformats.org/officeDocument/2006/relationships/image" Target="../media/image105.png"/><Relationship Id="rId11" Type="http://schemas.openxmlformats.org/officeDocument/2006/relationships/image" Target="../media/image30.png"/><Relationship Id="rId24" Type="http://schemas.openxmlformats.org/officeDocument/2006/relationships/image" Target="../media/image115.png"/><Relationship Id="rId32" Type="http://schemas.openxmlformats.org/officeDocument/2006/relationships/image" Target="../media/image87.png"/><Relationship Id="rId37" Type="http://schemas.openxmlformats.org/officeDocument/2006/relationships/image" Target="../media/image121.png"/><Relationship Id="rId40" Type="http://schemas.openxmlformats.org/officeDocument/2006/relationships/image" Target="../media/image12.png"/><Relationship Id="rId45" Type="http://schemas.openxmlformats.org/officeDocument/2006/relationships/image" Target="../media/image60.png"/><Relationship Id="rId53" Type="http://schemas.openxmlformats.org/officeDocument/2006/relationships/image" Target="../media/image15.png"/><Relationship Id="rId5" Type="http://schemas.openxmlformats.org/officeDocument/2006/relationships/image" Target="../media/image110.png"/><Relationship Id="rId19" Type="http://schemas.openxmlformats.org/officeDocument/2006/relationships/image" Target="../media/image38.png"/><Relationship Id="rId4" Type="http://schemas.openxmlformats.org/officeDocument/2006/relationships/image" Target="../media/image75.png"/><Relationship Id="rId9" Type="http://schemas.openxmlformats.org/officeDocument/2006/relationships/image" Target="../media/image100.png"/><Relationship Id="rId14" Type="http://schemas.openxmlformats.org/officeDocument/2006/relationships/image" Target="../media/image11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119.png"/><Relationship Id="rId43" Type="http://schemas.openxmlformats.org/officeDocument/2006/relationships/image" Target="../media/image57.png"/><Relationship Id="rId48" Type="http://schemas.openxmlformats.org/officeDocument/2006/relationships/image" Target="../media/image64.png"/><Relationship Id="rId56" Type="http://schemas.openxmlformats.org/officeDocument/2006/relationships/image" Target="../media/image17.png"/><Relationship Id="rId8" Type="http://schemas.openxmlformats.org/officeDocument/2006/relationships/image" Target="../media/image112.png"/><Relationship Id="rId51" Type="http://schemas.openxmlformats.org/officeDocument/2006/relationships/image" Target="../media/image59.png"/><Relationship Id="rId3" Type="http://schemas.openxmlformats.org/officeDocument/2006/relationships/image" Target="../media/image9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118.png"/><Relationship Id="rId38" Type="http://schemas.openxmlformats.org/officeDocument/2006/relationships/image" Target="../media/image122.png"/><Relationship Id="rId46" Type="http://schemas.openxmlformats.org/officeDocument/2006/relationships/image" Target="../media/image61.png"/><Relationship Id="rId20" Type="http://schemas.openxmlformats.org/officeDocument/2006/relationships/image" Target="../media/image39.png"/><Relationship Id="rId41" Type="http://schemas.openxmlformats.org/officeDocument/2006/relationships/image" Target="../media/image55.pn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5" Type="http://schemas.openxmlformats.org/officeDocument/2006/relationships/image" Target="../media/image81.png"/><Relationship Id="rId23" Type="http://schemas.openxmlformats.org/officeDocument/2006/relationships/image" Target="../media/image114.png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49" Type="http://schemas.openxmlformats.org/officeDocument/2006/relationships/image" Target="../media/image65.png"/><Relationship Id="rId57" Type="http://schemas.openxmlformats.org/officeDocument/2006/relationships/image" Target="../media/image18.png"/><Relationship Id="rId10" Type="http://schemas.openxmlformats.org/officeDocument/2006/relationships/image" Target="../media/image29.png"/><Relationship Id="rId31" Type="http://schemas.openxmlformats.org/officeDocument/2006/relationships/image" Target="../media/image117.png"/><Relationship Id="rId44" Type="http://schemas.openxmlformats.org/officeDocument/2006/relationships/image" Target="../media/image58.png"/><Relationship Id="rId52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5.png"/><Relationship Id="rId21" Type="http://schemas.openxmlformats.org/officeDocument/2006/relationships/image" Target="../media/image41.png"/><Relationship Id="rId34" Type="http://schemas.openxmlformats.org/officeDocument/2006/relationships/image" Target="../media/image89.png"/><Relationship Id="rId42" Type="http://schemas.openxmlformats.org/officeDocument/2006/relationships/image" Target="../media/image58.png"/><Relationship Id="rId47" Type="http://schemas.openxmlformats.org/officeDocument/2006/relationships/image" Target="../media/image65.png"/><Relationship Id="rId50" Type="http://schemas.openxmlformats.org/officeDocument/2006/relationships/image" Target="../media/image133.png"/><Relationship Id="rId55" Type="http://schemas.openxmlformats.org/officeDocument/2006/relationships/image" Target="../media/image18.png"/><Relationship Id="rId7" Type="http://schemas.openxmlformats.org/officeDocument/2006/relationships/image" Target="../media/image79.png"/><Relationship Id="rId2" Type="http://schemas.openxmlformats.org/officeDocument/2006/relationships/image" Target="../media/image124.png"/><Relationship Id="rId16" Type="http://schemas.openxmlformats.org/officeDocument/2006/relationships/image" Target="../media/image36.png"/><Relationship Id="rId29" Type="http://schemas.openxmlformats.org/officeDocument/2006/relationships/image" Target="../media/image49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87.png"/><Relationship Id="rId37" Type="http://schemas.openxmlformats.org/officeDocument/2006/relationships/image" Target="../media/image11.png"/><Relationship Id="rId40" Type="http://schemas.openxmlformats.org/officeDocument/2006/relationships/image" Target="../media/image56.png"/><Relationship Id="rId45" Type="http://schemas.openxmlformats.org/officeDocument/2006/relationships/image" Target="../media/image62.png"/><Relationship Id="rId53" Type="http://schemas.openxmlformats.org/officeDocument/2006/relationships/image" Target="../media/image16.png"/><Relationship Id="rId5" Type="http://schemas.openxmlformats.org/officeDocument/2006/relationships/image" Target="../media/image127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131.png"/><Relationship Id="rId44" Type="http://schemas.openxmlformats.org/officeDocument/2006/relationships/image" Target="../media/image61.png"/><Relationship Id="rId52" Type="http://schemas.openxmlformats.org/officeDocument/2006/relationships/image" Target="../media/image67.png"/><Relationship Id="rId4" Type="http://schemas.openxmlformats.org/officeDocument/2006/relationships/image" Target="../media/image126.png"/><Relationship Id="rId9" Type="http://schemas.openxmlformats.org/officeDocument/2006/relationships/image" Target="../media/image80.png"/><Relationship Id="rId14" Type="http://schemas.openxmlformats.org/officeDocument/2006/relationships/image" Target="../media/image81.png"/><Relationship Id="rId22" Type="http://schemas.openxmlformats.org/officeDocument/2006/relationships/image" Target="../media/image128.png"/><Relationship Id="rId27" Type="http://schemas.openxmlformats.org/officeDocument/2006/relationships/image" Target="../media/image104.png"/><Relationship Id="rId30" Type="http://schemas.openxmlformats.org/officeDocument/2006/relationships/image" Target="../media/image130.png"/><Relationship Id="rId35" Type="http://schemas.openxmlformats.org/officeDocument/2006/relationships/image" Target="../media/image121.png"/><Relationship Id="rId43" Type="http://schemas.openxmlformats.org/officeDocument/2006/relationships/image" Target="../media/image60.png"/><Relationship Id="rId48" Type="http://schemas.openxmlformats.org/officeDocument/2006/relationships/image" Target="../media/image66.png"/><Relationship Id="rId8" Type="http://schemas.openxmlformats.org/officeDocument/2006/relationships/image" Target="../media/image28.png"/><Relationship Id="rId51" Type="http://schemas.openxmlformats.org/officeDocument/2006/relationships/image" Target="../media/image15.png"/><Relationship Id="rId3" Type="http://schemas.openxmlformats.org/officeDocument/2006/relationships/image" Target="../media/image125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132.png"/><Relationship Id="rId38" Type="http://schemas.openxmlformats.org/officeDocument/2006/relationships/image" Target="../media/image12.png"/><Relationship Id="rId46" Type="http://schemas.openxmlformats.org/officeDocument/2006/relationships/image" Target="../media/image64.png"/><Relationship Id="rId20" Type="http://schemas.openxmlformats.org/officeDocument/2006/relationships/image" Target="../media/image40.png"/><Relationship Id="rId41" Type="http://schemas.openxmlformats.org/officeDocument/2006/relationships/image" Target="../media/image57.png"/><Relationship Id="rId5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5" Type="http://schemas.openxmlformats.org/officeDocument/2006/relationships/image" Target="../media/image35.png"/><Relationship Id="rId23" Type="http://schemas.openxmlformats.org/officeDocument/2006/relationships/image" Target="../media/image129.png"/><Relationship Id="rId28" Type="http://schemas.openxmlformats.org/officeDocument/2006/relationships/image" Target="../media/image105.png"/><Relationship Id="rId36" Type="http://schemas.openxmlformats.org/officeDocument/2006/relationships/image" Target="../media/image91.png"/><Relationship Id="rId4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41.png"/><Relationship Id="rId26" Type="http://schemas.openxmlformats.org/officeDocument/2006/relationships/image" Target="../media/image147.png"/><Relationship Id="rId39" Type="http://schemas.openxmlformats.org/officeDocument/2006/relationships/image" Target="../media/image58.png"/><Relationship Id="rId21" Type="http://schemas.openxmlformats.org/officeDocument/2006/relationships/image" Target="../media/image143.png"/><Relationship Id="rId34" Type="http://schemas.openxmlformats.org/officeDocument/2006/relationships/image" Target="../media/image11.png"/><Relationship Id="rId42" Type="http://schemas.openxmlformats.org/officeDocument/2006/relationships/image" Target="../media/image62.png"/><Relationship Id="rId47" Type="http://schemas.openxmlformats.org/officeDocument/2006/relationships/image" Target="../media/image123.png"/><Relationship Id="rId50" Type="http://schemas.openxmlformats.org/officeDocument/2006/relationships/image" Target="../media/image16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6" Type="http://schemas.openxmlformats.org/officeDocument/2006/relationships/image" Target="../media/image81.png"/><Relationship Id="rId29" Type="http://schemas.openxmlformats.org/officeDocument/2006/relationships/image" Target="../media/image106.png"/><Relationship Id="rId11" Type="http://schemas.openxmlformats.org/officeDocument/2006/relationships/image" Target="../media/image29.png"/><Relationship Id="rId24" Type="http://schemas.openxmlformats.org/officeDocument/2006/relationships/image" Target="../media/image44.png"/><Relationship Id="rId32" Type="http://schemas.openxmlformats.org/officeDocument/2006/relationships/image" Target="../media/image149.png"/><Relationship Id="rId37" Type="http://schemas.openxmlformats.org/officeDocument/2006/relationships/image" Target="../media/image56.png"/><Relationship Id="rId40" Type="http://schemas.openxmlformats.org/officeDocument/2006/relationships/image" Target="../media/image60.png"/><Relationship Id="rId45" Type="http://schemas.openxmlformats.org/officeDocument/2006/relationships/image" Target="../media/image66.png"/><Relationship Id="rId5" Type="http://schemas.openxmlformats.org/officeDocument/2006/relationships/image" Target="../media/image24.png"/><Relationship Id="rId15" Type="http://schemas.openxmlformats.org/officeDocument/2006/relationships/image" Target="../media/image113.png"/><Relationship Id="rId23" Type="http://schemas.openxmlformats.org/officeDocument/2006/relationships/image" Target="../media/image145.png"/><Relationship Id="rId28" Type="http://schemas.openxmlformats.org/officeDocument/2006/relationships/image" Target="../media/image48.png"/><Relationship Id="rId36" Type="http://schemas.openxmlformats.org/officeDocument/2006/relationships/image" Target="../media/image55.png"/><Relationship Id="rId49" Type="http://schemas.openxmlformats.org/officeDocument/2006/relationships/image" Target="../media/image67.png"/><Relationship Id="rId10" Type="http://schemas.openxmlformats.org/officeDocument/2006/relationships/image" Target="../media/image100.png"/><Relationship Id="rId19" Type="http://schemas.openxmlformats.org/officeDocument/2006/relationships/image" Target="../media/image141.png"/><Relationship Id="rId31" Type="http://schemas.openxmlformats.org/officeDocument/2006/relationships/image" Target="../media/image131.png"/><Relationship Id="rId44" Type="http://schemas.openxmlformats.org/officeDocument/2006/relationships/image" Target="../media/image65.png"/><Relationship Id="rId52" Type="http://schemas.openxmlformats.org/officeDocument/2006/relationships/image" Target="../media/image18.png"/><Relationship Id="rId4" Type="http://schemas.openxmlformats.org/officeDocument/2006/relationships/image" Target="../media/image136.png"/><Relationship Id="rId9" Type="http://schemas.openxmlformats.org/officeDocument/2006/relationships/image" Target="../media/image139.png"/><Relationship Id="rId14" Type="http://schemas.openxmlformats.org/officeDocument/2006/relationships/image" Target="../media/image32.png"/><Relationship Id="rId22" Type="http://schemas.openxmlformats.org/officeDocument/2006/relationships/image" Target="../media/image144.png"/><Relationship Id="rId27" Type="http://schemas.openxmlformats.org/officeDocument/2006/relationships/image" Target="../media/image148.png"/><Relationship Id="rId30" Type="http://schemas.openxmlformats.org/officeDocument/2006/relationships/image" Target="../media/image130.png"/><Relationship Id="rId35" Type="http://schemas.openxmlformats.org/officeDocument/2006/relationships/image" Target="../media/image12.png"/><Relationship Id="rId43" Type="http://schemas.openxmlformats.org/officeDocument/2006/relationships/image" Target="../media/image64.png"/><Relationship Id="rId48" Type="http://schemas.openxmlformats.org/officeDocument/2006/relationships/image" Target="../media/image15.png"/><Relationship Id="rId8" Type="http://schemas.openxmlformats.org/officeDocument/2006/relationships/image" Target="../media/image78.png"/><Relationship Id="rId51" Type="http://schemas.openxmlformats.org/officeDocument/2006/relationships/image" Target="../media/image17.png"/><Relationship Id="rId3" Type="http://schemas.openxmlformats.org/officeDocument/2006/relationships/image" Target="../media/image135.png"/><Relationship Id="rId12" Type="http://schemas.openxmlformats.org/officeDocument/2006/relationships/image" Target="../media/image30.png"/><Relationship Id="rId17" Type="http://schemas.openxmlformats.org/officeDocument/2006/relationships/image" Target="../media/image140.png"/><Relationship Id="rId25" Type="http://schemas.openxmlformats.org/officeDocument/2006/relationships/image" Target="../media/image146.png"/><Relationship Id="rId33" Type="http://schemas.openxmlformats.org/officeDocument/2006/relationships/image" Target="../media/image91.png"/><Relationship Id="rId38" Type="http://schemas.openxmlformats.org/officeDocument/2006/relationships/image" Target="../media/image57.png"/><Relationship Id="rId46" Type="http://schemas.openxmlformats.org/officeDocument/2006/relationships/image" Target="../media/image59.png"/><Relationship Id="rId20" Type="http://schemas.openxmlformats.org/officeDocument/2006/relationships/image" Target="../media/image142.png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3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67.png"/><Relationship Id="rId5" Type="http://schemas.openxmlformats.org/officeDocument/2006/relationships/image" Target="../media/image151.png"/><Relationship Id="rId10" Type="http://schemas.openxmlformats.org/officeDocument/2006/relationships/image" Target="../media/image1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9188"/>
            <a:ext cx="546100" cy="73660"/>
          </a:xfrm>
          <a:custGeom>
            <a:avLst/>
            <a:gdLst/>
            <a:ahLst/>
            <a:cxnLst/>
            <a:rect l="l" t="t" r="r" b="b"/>
            <a:pathLst>
              <a:path w="546100" h="73660">
                <a:moveTo>
                  <a:pt x="545592" y="0"/>
                </a:moveTo>
                <a:lnTo>
                  <a:pt x="34000" y="0"/>
                </a:lnTo>
                <a:lnTo>
                  <a:pt x="19897" y="2875"/>
                </a:lnTo>
                <a:lnTo>
                  <a:pt x="8085" y="10715"/>
                </a:lnTo>
                <a:lnTo>
                  <a:pt x="0" y="22298"/>
                </a:lnTo>
                <a:lnTo>
                  <a:pt x="0" y="50696"/>
                </a:lnTo>
                <a:lnTo>
                  <a:pt x="7790" y="62150"/>
                </a:lnTo>
                <a:lnTo>
                  <a:pt x="19565" y="70169"/>
                </a:lnTo>
                <a:lnTo>
                  <a:pt x="34000" y="73151"/>
                </a:lnTo>
                <a:lnTo>
                  <a:pt x="545592" y="72516"/>
                </a:lnTo>
                <a:lnTo>
                  <a:pt x="545592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" y="2066544"/>
            <a:ext cx="3956050" cy="2235200"/>
          </a:xfrm>
          <a:custGeom>
            <a:avLst/>
            <a:gdLst/>
            <a:ahLst/>
            <a:cxnLst/>
            <a:rect l="l" t="t" r="r" b="b"/>
            <a:pathLst>
              <a:path w="3956050" h="2235200">
                <a:moveTo>
                  <a:pt x="1178678" y="1273809"/>
                </a:moveTo>
                <a:lnTo>
                  <a:pt x="1074420" y="1273809"/>
                </a:lnTo>
                <a:lnTo>
                  <a:pt x="1197483" y="2178430"/>
                </a:lnTo>
                <a:lnTo>
                  <a:pt x="1206265" y="2199927"/>
                </a:lnTo>
                <a:lnTo>
                  <a:pt x="1224502" y="2217435"/>
                </a:lnTo>
                <a:lnTo>
                  <a:pt x="1250025" y="2229633"/>
                </a:lnTo>
                <a:lnTo>
                  <a:pt x="1280668" y="2235199"/>
                </a:lnTo>
                <a:lnTo>
                  <a:pt x="1286129" y="2235199"/>
                </a:lnTo>
                <a:lnTo>
                  <a:pt x="1330723" y="2226198"/>
                </a:lnTo>
                <a:lnTo>
                  <a:pt x="1364583" y="2199846"/>
                </a:lnTo>
                <a:lnTo>
                  <a:pt x="1387963" y="2031999"/>
                </a:lnTo>
                <a:lnTo>
                  <a:pt x="1282827" y="2031999"/>
                </a:lnTo>
                <a:lnTo>
                  <a:pt x="1178678" y="1273809"/>
                </a:lnTo>
                <a:close/>
              </a:path>
              <a:path w="3956050" h="2235200">
                <a:moveTo>
                  <a:pt x="1535683" y="0"/>
                </a:moveTo>
                <a:lnTo>
                  <a:pt x="1488695" y="21270"/>
                </a:lnTo>
                <a:lnTo>
                  <a:pt x="1282827" y="2031999"/>
                </a:lnTo>
                <a:lnTo>
                  <a:pt x="1387963" y="2031999"/>
                </a:lnTo>
                <a:lnTo>
                  <a:pt x="1544446" y="443991"/>
                </a:lnTo>
                <a:lnTo>
                  <a:pt x="1633391" y="443991"/>
                </a:lnTo>
                <a:lnTo>
                  <a:pt x="1586611" y="33908"/>
                </a:lnTo>
                <a:lnTo>
                  <a:pt x="1581904" y="20627"/>
                </a:lnTo>
                <a:lnTo>
                  <a:pt x="1570672" y="9858"/>
                </a:lnTo>
                <a:lnTo>
                  <a:pt x="1554678" y="2637"/>
                </a:lnTo>
                <a:lnTo>
                  <a:pt x="1535683" y="0"/>
                </a:lnTo>
                <a:close/>
              </a:path>
              <a:path w="3956050" h="2235200">
                <a:moveTo>
                  <a:pt x="3050142" y="726693"/>
                </a:moveTo>
                <a:lnTo>
                  <a:pt x="2974721" y="726693"/>
                </a:lnTo>
                <a:lnTo>
                  <a:pt x="3073400" y="1648586"/>
                </a:lnTo>
                <a:lnTo>
                  <a:pt x="3080460" y="1665755"/>
                </a:lnTo>
                <a:lnTo>
                  <a:pt x="3094069" y="1679924"/>
                </a:lnTo>
                <a:lnTo>
                  <a:pt x="3112869" y="1690235"/>
                </a:lnTo>
                <a:lnTo>
                  <a:pt x="3135503" y="1695830"/>
                </a:lnTo>
                <a:lnTo>
                  <a:pt x="3165590" y="1695636"/>
                </a:lnTo>
                <a:lnTo>
                  <a:pt x="3192367" y="1687512"/>
                </a:lnTo>
                <a:lnTo>
                  <a:pt x="3212905" y="1672720"/>
                </a:lnTo>
                <a:lnTo>
                  <a:pt x="3224276" y="1652523"/>
                </a:lnTo>
                <a:lnTo>
                  <a:pt x="3261290" y="1514728"/>
                </a:lnTo>
                <a:lnTo>
                  <a:pt x="3151124" y="1514728"/>
                </a:lnTo>
                <a:lnTo>
                  <a:pt x="3050142" y="726693"/>
                </a:lnTo>
                <a:close/>
              </a:path>
              <a:path w="3956050" h="2235200">
                <a:moveTo>
                  <a:pt x="3324098" y="1020317"/>
                </a:moveTo>
                <a:lnTo>
                  <a:pt x="3281431" y="1037945"/>
                </a:lnTo>
                <a:lnTo>
                  <a:pt x="3151124" y="1514728"/>
                </a:lnTo>
                <a:lnTo>
                  <a:pt x="3261290" y="1514728"/>
                </a:lnTo>
                <a:lnTo>
                  <a:pt x="3342893" y="1210944"/>
                </a:lnTo>
                <a:lnTo>
                  <a:pt x="3445622" y="1210944"/>
                </a:lnTo>
                <a:lnTo>
                  <a:pt x="3376167" y="1046352"/>
                </a:lnTo>
                <a:lnTo>
                  <a:pt x="3369246" y="1035427"/>
                </a:lnTo>
                <a:lnTo>
                  <a:pt x="3357562" y="1026858"/>
                </a:lnTo>
                <a:lnTo>
                  <a:pt x="3342163" y="1021528"/>
                </a:lnTo>
                <a:lnTo>
                  <a:pt x="3324098" y="1020317"/>
                </a:lnTo>
                <a:close/>
              </a:path>
              <a:path w="3956050" h="2235200">
                <a:moveTo>
                  <a:pt x="1110996" y="1069975"/>
                </a:moveTo>
                <a:lnTo>
                  <a:pt x="1065597" y="1083565"/>
                </a:lnTo>
                <a:lnTo>
                  <a:pt x="927988" y="1342389"/>
                </a:lnTo>
                <a:lnTo>
                  <a:pt x="52108" y="1342389"/>
                </a:lnTo>
                <a:lnTo>
                  <a:pt x="32275" y="1345289"/>
                </a:lnTo>
                <a:lnTo>
                  <a:pt x="15662" y="1353200"/>
                </a:lnTo>
                <a:lnTo>
                  <a:pt x="4244" y="1364946"/>
                </a:lnTo>
                <a:lnTo>
                  <a:pt x="0" y="1379346"/>
                </a:lnTo>
                <a:lnTo>
                  <a:pt x="4087" y="1393445"/>
                </a:lnTo>
                <a:lnTo>
                  <a:pt x="15243" y="1405270"/>
                </a:lnTo>
                <a:lnTo>
                  <a:pt x="31803" y="1413404"/>
                </a:lnTo>
                <a:lnTo>
                  <a:pt x="52108" y="1416430"/>
                </a:lnTo>
                <a:lnTo>
                  <a:pt x="938022" y="1415541"/>
                </a:lnTo>
                <a:lnTo>
                  <a:pt x="988885" y="1404143"/>
                </a:lnTo>
                <a:lnTo>
                  <a:pt x="1022222" y="1373885"/>
                </a:lnTo>
                <a:lnTo>
                  <a:pt x="1074420" y="1273809"/>
                </a:lnTo>
                <a:lnTo>
                  <a:pt x="1178678" y="1273809"/>
                </a:lnTo>
                <a:lnTo>
                  <a:pt x="1155319" y="1103756"/>
                </a:lnTo>
                <a:lnTo>
                  <a:pt x="1151179" y="1091191"/>
                </a:lnTo>
                <a:lnTo>
                  <a:pt x="1141444" y="1080960"/>
                </a:lnTo>
                <a:lnTo>
                  <a:pt x="1127565" y="1073681"/>
                </a:lnTo>
                <a:lnTo>
                  <a:pt x="1110996" y="1069975"/>
                </a:lnTo>
                <a:close/>
              </a:path>
              <a:path w="3956050" h="2235200">
                <a:moveTo>
                  <a:pt x="1988757" y="1036827"/>
                </a:moveTo>
                <a:lnTo>
                  <a:pt x="1888236" y="1036827"/>
                </a:lnTo>
                <a:lnTo>
                  <a:pt x="1997964" y="1371472"/>
                </a:lnTo>
                <a:lnTo>
                  <a:pt x="2008713" y="1389342"/>
                </a:lnTo>
                <a:lnTo>
                  <a:pt x="2026523" y="1403270"/>
                </a:lnTo>
                <a:lnTo>
                  <a:pt x="2049738" y="1412317"/>
                </a:lnTo>
                <a:lnTo>
                  <a:pt x="2076704" y="1415541"/>
                </a:lnTo>
                <a:lnTo>
                  <a:pt x="2743073" y="1415541"/>
                </a:lnTo>
                <a:lnTo>
                  <a:pt x="2796714" y="1401397"/>
                </a:lnTo>
                <a:lnTo>
                  <a:pt x="2822829" y="1366011"/>
                </a:lnTo>
                <a:lnTo>
                  <a:pt x="2827898" y="1344676"/>
                </a:lnTo>
                <a:lnTo>
                  <a:pt x="2090039" y="1344676"/>
                </a:lnTo>
                <a:lnTo>
                  <a:pt x="1988757" y="1036827"/>
                </a:lnTo>
                <a:close/>
              </a:path>
              <a:path w="3956050" h="2235200">
                <a:moveTo>
                  <a:pt x="3445622" y="1210944"/>
                </a:moveTo>
                <a:lnTo>
                  <a:pt x="3342893" y="1210944"/>
                </a:lnTo>
                <a:lnTo>
                  <a:pt x="3408299" y="1369186"/>
                </a:lnTo>
                <a:lnTo>
                  <a:pt x="3419266" y="1384349"/>
                </a:lnTo>
                <a:lnTo>
                  <a:pt x="3436032" y="1396285"/>
                </a:lnTo>
                <a:lnTo>
                  <a:pt x="3456965" y="1404102"/>
                </a:lnTo>
                <a:lnTo>
                  <a:pt x="3480435" y="1406905"/>
                </a:lnTo>
                <a:lnTo>
                  <a:pt x="3956050" y="1406905"/>
                </a:lnTo>
                <a:lnTo>
                  <a:pt x="3956050" y="1335277"/>
                </a:lnTo>
                <a:lnTo>
                  <a:pt x="3498088" y="1335277"/>
                </a:lnTo>
                <a:lnTo>
                  <a:pt x="3445622" y="1210944"/>
                </a:lnTo>
                <a:close/>
              </a:path>
              <a:path w="3956050" h="2235200">
                <a:moveTo>
                  <a:pt x="1633391" y="443991"/>
                </a:moveTo>
                <a:lnTo>
                  <a:pt x="1544446" y="443991"/>
                </a:lnTo>
                <a:lnTo>
                  <a:pt x="1634363" y="1326641"/>
                </a:lnTo>
                <a:lnTo>
                  <a:pt x="1653873" y="1360376"/>
                </a:lnTo>
                <a:lnTo>
                  <a:pt x="1697482" y="1379346"/>
                </a:lnTo>
                <a:lnTo>
                  <a:pt x="1730027" y="1379890"/>
                </a:lnTo>
                <a:lnTo>
                  <a:pt x="1759156" y="1371790"/>
                </a:lnTo>
                <a:lnTo>
                  <a:pt x="1781831" y="1356451"/>
                </a:lnTo>
                <a:lnTo>
                  <a:pt x="1795018" y="1335277"/>
                </a:lnTo>
                <a:lnTo>
                  <a:pt x="1831154" y="1219580"/>
                </a:lnTo>
                <a:lnTo>
                  <a:pt x="1721865" y="1219580"/>
                </a:lnTo>
                <a:lnTo>
                  <a:pt x="1633391" y="443991"/>
                </a:lnTo>
                <a:close/>
              </a:path>
              <a:path w="3956050" h="2235200">
                <a:moveTo>
                  <a:pt x="2971418" y="487298"/>
                </a:moveTo>
                <a:lnTo>
                  <a:pt x="2925145" y="506640"/>
                </a:lnTo>
                <a:lnTo>
                  <a:pt x="2716403" y="1344676"/>
                </a:lnTo>
                <a:lnTo>
                  <a:pt x="2827898" y="1344676"/>
                </a:lnTo>
                <a:lnTo>
                  <a:pt x="2974721" y="726693"/>
                </a:lnTo>
                <a:lnTo>
                  <a:pt x="3050142" y="726693"/>
                </a:lnTo>
                <a:lnTo>
                  <a:pt x="3023616" y="519683"/>
                </a:lnTo>
                <a:lnTo>
                  <a:pt x="3017764" y="506640"/>
                </a:lnTo>
                <a:lnTo>
                  <a:pt x="3006232" y="496395"/>
                </a:lnTo>
                <a:lnTo>
                  <a:pt x="2990343" y="489698"/>
                </a:lnTo>
                <a:lnTo>
                  <a:pt x="2971418" y="487298"/>
                </a:lnTo>
                <a:close/>
              </a:path>
              <a:path w="3956050" h="2235200">
                <a:moveTo>
                  <a:pt x="1882648" y="837691"/>
                </a:moveTo>
                <a:lnTo>
                  <a:pt x="1839624" y="854622"/>
                </a:lnTo>
                <a:lnTo>
                  <a:pt x="1721865" y="1219580"/>
                </a:lnTo>
                <a:lnTo>
                  <a:pt x="1831154" y="1219580"/>
                </a:lnTo>
                <a:lnTo>
                  <a:pt x="1888236" y="1036827"/>
                </a:lnTo>
                <a:lnTo>
                  <a:pt x="1988757" y="1036827"/>
                </a:lnTo>
                <a:lnTo>
                  <a:pt x="1932558" y="866013"/>
                </a:lnTo>
                <a:lnTo>
                  <a:pt x="1925671" y="854622"/>
                </a:lnTo>
                <a:lnTo>
                  <a:pt x="1914223" y="845661"/>
                </a:lnTo>
                <a:lnTo>
                  <a:pt x="1899465" y="839795"/>
                </a:lnTo>
                <a:lnTo>
                  <a:pt x="1882648" y="837691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09440" y="4819599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r-SA" sz="4000" b="1" spc="-210" dirty="0" smtClean="0">
                <a:solidFill>
                  <a:srgbClr val="00994A"/>
                </a:solidFill>
                <a:latin typeface="Arial"/>
                <a:cs typeface="Arial"/>
              </a:rPr>
              <a:t>الإدارة العامة للتدريب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2501" y="2054351"/>
            <a:ext cx="4116704" cy="2235200"/>
          </a:xfrm>
          <a:custGeom>
            <a:avLst/>
            <a:gdLst/>
            <a:ahLst/>
            <a:cxnLst/>
            <a:rect l="l" t="t" r="r" b="b"/>
            <a:pathLst>
              <a:path w="4116704" h="2235200">
                <a:moveTo>
                  <a:pt x="2615553" y="443992"/>
                </a:moveTo>
                <a:lnTo>
                  <a:pt x="2509393" y="443992"/>
                </a:lnTo>
                <a:lnTo>
                  <a:pt x="2687066" y="2176145"/>
                </a:lnTo>
                <a:lnTo>
                  <a:pt x="2705871" y="2210131"/>
                </a:lnTo>
                <a:lnTo>
                  <a:pt x="2746438" y="2231135"/>
                </a:lnTo>
                <a:lnTo>
                  <a:pt x="2778125" y="2235200"/>
                </a:lnTo>
                <a:lnTo>
                  <a:pt x="2783967" y="2235200"/>
                </a:lnTo>
                <a:lnTo>
                  <a:pt x="2842355" y="2217435"/>
                </a:lnTo>
                <a:lnTo>
                  <a:pt x="2870454" y="2178431"/>
                </a:lnTo>
                <a:lnTo>
                  <a:pt x="2891175" y="2032000"/>
                </a:lnTo>
                <a:lnTo>
                  <a:pt x="2781554" y="2032000"/>
                </a:lnTo>
                <a:lnTo>
                  <a:pt x="2615553" y="443992"/>
                </a:lnTo>
                <a:close/>
              </a:path>
              <a:path w="4116704" h="2235200">
                <a:moveTo>
                  <a:pt x="2960497" y="1069975"/>
                </a:moveTo>
                <a:lnTo>
                  <a:pt x="2918563" y="1091191"/>
                </a:lnTo>
                <a:lnTo>
                  <a:pt x="2781554" y="2032000"/>
                </a:lnTo>
                <a:lnTo>
                  <a:pt x="2891175" y="2032000"/>
                </a:lnTo>
                <a:lnTo>
                  <a:pt x="2998470" y="1273810"/>
                </a:lnTo>
                <a:lnTo>
                  <a:pt x="3113766" y="1273810"/>
                </a:lnTo>
                <a:lnTo>
                  <a:pt x="3017012" y="1094359"/>
                </a:lnTo>
                <a:lnTo>
                  <a:pt x="3007663" y="1083565"/>
                </a:lnTo>
                <a:lnTo>
                  <a:pt x="2994326" y="1075356"/>
                </a:lnTo>
                <a:lnTo>
                  <a:pt x="2978203" y="1070552"/>
                </a:lnTo>
                <a:lnTo>
                  <a:pt x="2960497" y="1069975"/>
                </a:lnTo>
                <a:close/>
              </a:path>
              <a:path w="4116704" h="2235200">
                <a:moveTo>
                  <a:pt x="753222" y="1210945"/>
                </a:moveTo>
                <a:lnTo>
                  <a:pt x="638048" y="1210945"/>
                </a:lnTo>
                <a:lnTo>
                  <a:pt x="761492" y="1652524"/>
                </a:lnTo>
                <a:lnTo>
                  <a:pt x="773346" y="1672720"/>
                </a:lnTo>
                <a:lnTo>
                  <a:pt x="794702" y="1687512"/>
                </a:lnTo>
                <a:lnTo>
                  <a:pt x="822535" y="1695636"/>
                </a:lnTo>
                <a:lnTo>
                  <a:pt x="853821" y="1695831"/>
                </a:lnTo>
                <a:lnTo>
                  <a:pt x="877349" y="1690217"/>
                </a:lnTo>
                <a:lnTo>
                  <a:pt x="896889" y="1679876"/>
                </a:lnTo>
                <a:lnTo>
                  <a:pt x="911024" y="1665702"/>
                </a:lnTo>
                <a:lnTo>
                  <a:pt x="918337" y="1648587"/>
                </a:lnTo>
                <a:lnTo>
                  <a:pt x="933255" y="1514728"/>
                </a:lnTo>
                <a:lnTo>
                  <a:pt x="837565" y="1514728"/>
                </a:lnTo>
                <a:lnTo>
                  <a:pt x="753222" y="1210945"/>
                </a:lnTo>
                <a:close/>
              </a:path>
              <a:path w="4116704" h="2235200">
                <a:moveTo>
                  <a:pt x="1024508" y="487299"/>
                </a:moveTo>
                <a:lnTo>
                  <a:pt x="976306" y="506640"/>
                </a:lnTo>
                <a:lnTo>
                  <a:pt x="837565" y="1514728"/>
                </a:lnTo>
                <a:lnTo>
                  <a:pt x="933255" y="1514728"/>
                </a:lnTo>
                <a:lnTo>
                  <a:pt x="1021079" y="726694"/>
                </a:lnTo>
                <a:lnTo>
                  <a:pt x="1131733" y="726694"/>
                </a:lnTo>
                <a:lnTo>
                  <a:pt x="1078738" y="519684"/>
                </a:lnTo>
                <a:lnTo>
                  <a:pt x="1072711" y="506640"/>
                </a:lnTo>
                <a:lnTo>
                  <a:pt x="1060719" y="496395"/>
                </a:lnTo>
                <a:lnTo>
                  <a:pt x="1044180" y="489698"/>
                </a:lnTo>
                <a:lnTo>
                  <a:pt x="1024508" y="487299"/>
                </a:lnTo>
                <a:close/>
              </a:path>
              <a:path w="4116704" h="2235200">
                <a:moveTo>
                  <a:pt x="3113766" y="1273810"/>
                </a:moveTo>
                <a:lnTo>
                  <a:pt x="2998470" y="1273810"/>
                </a:lnTo>
                <a:lnTo>
                  <a:pt x="3052699" y="1373886"/>
                </a:lnTo>
                <a:lnTo>
                  <a:pt x="3087481" y="1404143"/>
                </a:lnTo>
                <a:lnTo>
                  <a:pt x="3140455" y="1415542"/>
                </a:lnTo>
                <a:lnTo>
                  <a:pt x="4062222" y="1416431"/>
                </a:lnTo>
                <a:lnTo>
                  <a:pt x="4083339" y="1413404"/>
                </a:lnTo>
                <a:lnTo>
                  <a:pt x="4100576" y="1405270"/>
                </a:lnTo>
                <a:lnTo>
                  <a:pt x="4112192" y="1393445"/>
                </a:lnTo>
                <a:lnTo>
                  <a:pt x="4116451" y="1379347"/>
                </a:lnTo>
                <a:lnTo>
                  <a:pt x="4112031" y="1364946"/>
                </a:lnTo>
                <a:lnTo>
                  <a:pt x="4100147" y="1353200"/>
                </a:lnTo>
                <a:lnTo>
                  <a:pt x="4082857" y="1345289"/>
                </a:lnTo>
                <a:lnTo>
                  <a:pt x="4062222" y="1342389"/>
                </a:lnTo>
                <a:lnTo>
                  <a:pt x="3150743" y="1342389"/>
                </a:lnTo>
                <a:lnTo>
                  <a:pt x="3113766" y="1273810"/>
                </a:lnTo>
                <a:close/>
              </a:path>
              <a:path w="4116704" h="2235200">
                <a:moveTo>
                  <a:pt x="1131733" y="726694"/>
                </a:moveTo>
                <a:lnTo>
                  <a:pt x="1021079" y="726694"/>
                </a:lnTo>
                <a:lnTo>
                  <a:pt x="1179068" y="1366012"/>
                </a:lnTo>
                <a:lnTo>
                  <a:pt x="1188029" y="1385698"/>
                </a:lnTo>
                <a:lnTo>
                  <a:pt x="1206373" y="1401397"/>
                </a:lnTo>
                <a:lnTo>
                  <a:pt x="1231860" y="1411785"/>
                </a:lnTo>
                <a:lnTo>
                  <a:pt x="1262252" y="1415542"/>
                </a:lnTo>
                <a:lnTo>
                  <a:pt x="1955546" y="1415542"/>
                </a:lnTo>
                <a:lnTo>
                  <a:pt x="2007743" y="1403270"/>
                </a:lnTo>
                <a:lnTo>
                  <a:pt x="2037460" y="1371473"/>
                </a:lnTo>
                <a:lnTo>
                  <a:pt x="2046603" y="1344676"/>
                </a:lnTo>
                <a:lnTo>
                  <a:pt x="1289939" y="1344676"/>
                </a:lnTo>
                <a:lnTo>
                  <a:pt x="1131733" y="726694"/>
                </a:lnTo>
                <a:close/>
              </a:path>
              <a:path w="4116704" h="2235200">
                <a:moveTo>
                  <a:pt x="657605" y="1020318"/>
                </a:moveTo>
                <a:lnTo>
                  <a:pt x="610582" y="1035427"/>
                </a:lnTo>
                <a:lnTo>
                  <a:pt x="476503" y="1335277"/>
                </a:lnTo>
                <a:lnTo>
                  <a:pt x="0" y="1335277"/>
                </a:lnTo>
                <a:lnTo>
                  <a:pt x="0" y="1406906"/>
                </a:lnTo>
                <a:lnTo>
                  <a:pt x="494919" y="1406906"/>
                </a:lnTo>
                <a:lnTo>
                  <a:pt x="541115" y="1396285"/>
                </a:lnTo>
                <a:lnTo>
                  <a:pt x="569976" y="1369187"/>
                </a:lnTo>
                <a:lnTo>
                  <a:pt x="638048" y="1210945"/>
                </a:lnTo>
                <a:lnTo>
                  <a:pt x="753222" y="1210945"/>
                </a:lnTo>
                <a:lnTo>
                  <a:pt x="708405" y="1049527"/>
                </a:lnTo>
                <a:lnTo>
                  <a:pt x="701950" y="1037945"/>
                </a:lnTo>
                <a:lnTo>
                  <a:pt x="690387" y="1028684"/>
                </a:lnTo>
                <a:lnTo>
                  <a:pt x="675133" y="1022542"/>
                </a:lnTo>
                <a:lnTo>
                  <a:pt x="657605" y="1020318"/>
                </a:lnTo>
                <a:close/>
              </a:path>
              <a:path w="4116704" h="2235200">
                <a:moveTo>
                  <a:pt x="2265130" y="1036827"/>
                </a:moveTo>
                <a:lnTo>
                  <a:pt x="2151633" y="1036827"/>
                </a:lnTo>
                <a:lnTo>
                  <a:pt x="2248662" y="1335277"/>
                </a:lnTo>
                <a:lnTo>
                  <a:pt x="2262374" y="1356451"/>
                </a:lnTo>
                <a:lnTo>
                  <a:pt x="2285968" y="1371790"/>
                </a:lnTo>
                <a:lnTo>
                  <a:pt x="2316277" y="1379890"/>
                </a:lnTo>
                <a:lnTo>
                  <a:pt x="2350134" y="1379347"/>
                </a:lnTo>
                <a:lnTo>
                  <a:pt x="2395601" y="1360376"/>
                </a:lnTo>
                <a:lnTo>
                  <a:pt x="2415921" y="1326642"/>
                </a:lnTo>
                <a:lnTo>
                  <a:pt x="2427258" y="1219581"/>
                </a:lnTo>
                <a:lnTo>
                  <a:pt x="2324734" y="1219581"/>
                </a:lnTo>
                <a:lnTo>
                  <a:pt x="2265130" y="1036827"/>
                </a:lnTo>
                <a:close/>
              </a:path>
              <a:path w="4116704" h="2235200">
                <a:moveTo>
                  <a:pt x="2157476" y="837692"/>
                </a:moveTo>
                <a:lnTo>
                  <a:pt x="2112702" y="854622"/>
                </a:lnTo>
                <a:lnTo>
                  <a:pt x="1941702" y="1344676"/>
                </a:lnTo>
                <a:lnTo>
                  <a:pt x="2046603" y="1344676"/>
                </a:lnTo>
                <a:lnTo>
                  <a:pt x="2151633" y="1036827"/>
                </a:lnTo>
                <a:lnTo>
                  <a:pt x="2265130" y="1036827"/>
                </a:lnTo>
                <a:lnTo>
                  <a:pt x="2209419" y="866013"/>
                </a:lnTo>
                <a:lnTo>
                  <a:pt x="2202249" y="854622"/>
                </a:lnTo>
                <a:lnTo>
                  <a:pt x="2190353" y="845661"/>
                </a:lnTo>
                <a:lnTo>
                  <a:pt x="2175003" y="839795"/>
                </a:lnTo>
                <a:lnTo>
                  <a:pt x="2157476" y="837692"/>
                </a:lnTo>
                <a:close/>
              </a:path>
              <a:path w="4116704" h="2235200">
                <a:moveTo>
                  <a:pt x="2518537" y="0"/>
                </a:moveTo>
                <a:lnTo>
                  <a:pt x="2470334" y="20627"/>
                </a:lnTo>
                <a:lnTo>
                  <a:pt x="2324734" y="1219581"/>
                </a:lnTo>
                <a:lnTo>
                  <a:pt x="2427258" y="1219581"/>
                </a:lnTo>
                <a:lnTo>
                  <a:pt x="2509393" y="443992"/>
                </a:lnTo>
                <a:lnTo>
                  <a:pt x="2615553" y="443992"/>
                </a:lnTo>
                <a:lnTo>
                  <a:pt x="2572766" y="34671"/>
                </a:lnTo>
                <a:lnTo>
                  <a:pt x="2567382" y="21270"/>
                </a:lnTo>
                <a:lnTo>
                  <a:pt x="2555605" y="10239"/>
                </a:lnTo>
                <a:lnTo>
                  <a:pt x="2538851" y="2756"/>
                </a:lnTo>
                <a:lnTo>
                  <a:pt x="2518537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6908" y="611123"/>
            <a:ext cx="4108703" cy="423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5655" y="510540"/>
            <a:ext cx="4508753" cy="461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303" y="1104900"/>
            <a:ext cx="3110865" cy="3206750"/>
          </a:xfrm>
          <a:custGeom>
            <a:avLst/>
            <a:gdLst/>
            <a:ahLst/>
            <a:cxnLst/>
            <a:rect l="l" t="t" r="r" b="b"/>
            <a:pathLst>
              <a:path w="3110865" h="3206750">
                <a:moveTo>
                  <a:pt x="0" y="1603248"/>
                </a:moveTo>
                <a:lnTo>
                  <a:pt x="713" y="1554232"/>
                </a:lnTo>
                <a:lnTo>
                  <a:pt x="2838" y="1505583"/>
                </a:lnTo>
                <a:lnTo>
                  <a:pt x="6356" y="1457320"/>
                </a:lnTo>
                <a:lnTo>
                  <a:pt x="11245" y="1409465"/>
                </a:lnTo>
                <a:lnTo>
                  <a:pt x="17486" y="1362039"/>
                </a:lnTo>
                <a:lnTo>
                  <a:pt x="25058" y="1315063"/>
                </a:lnTo>
                <a:lnTo>
                  <a:pt x="33940" y="1268558"/>
                </a:lnTo>
                <a:lnTo>
                  <a:pt x="44114" y="1222544"/>
                </a:lnTo>
                <a:lnTo>
                  <a:pt x="55557" y="1177043"/>
                </a:lnTo>
                <a:lnTo>
                  <a:pt x="68250" y="1132075"/>
                </a:lnTo>
                <a:lnTo>
                  <a:pt x="82172" y="1087662"/>
                </a:lnTo>
                <a:lnTo>
                  <a:pt x="97303" y="1043825"/>
                </a:lnTo>
                <a:lnTo>
                  <a:pt x="113624" y="1000584"/>
                </a:lnTo>
                <a:lnTo>
                  <a:pt x="131112" y="957960"/>
                </a:lnTo>
                <a:lnTo>
                  <a:pt x="149749" y="915975"/>
                </a:lnTo>
                <a:lnTo>
                  <a:pt x="169513" y="874649"/>
                </a:lnTo>
                <a:lnTo>
                  <a:pt x="190385" y="834004"/>
                </a:lnTo>
                <a:lnTo>
                  <a:pt x="212344" y="794060"/>
                </a:lnTo>
                <a:lnTo>
                  <a:pt x="235369" y="754838"/>
                </a:lnTo>
                <a:lnTo>
                  <a:pt x="259441" y="716360"/>
                </a:lnTo>
                <a:lnTo>
                  <a:pt x="284538" y="678645"/>
                </a:lnTo>
                <a:lnTo>
                  <a:pt x="310642" y="641716"/>
                </a:lnTo>
                <a:lnTo>
                  <a:pt x="337731" y="605593"/>
                </a:lnTo>
                <a:lnTo>
                  <a:pt x="365785" y="570297"/>
                </a:lnTo>
                <a:lnTo>
                  <a:pt x="394783" y="535850"/>
                </a:lnTo>
                <a:lnTo>
                  <a:pt x="424706" y="502271"/>
                </a:lnTo>
                <a:lnTo>
                  <a:pt x="455533" y="469582"/>
                </a:lnTo>
                <a:lnTo>
                  <a:pt x="487243" y="437804"/>
                </a:lnTo>
                <a:lnTo>
                  <a:pt x="519817" y="406958"/>
                </a:lnTo>
                <a:lnTo>
                  <a:pt x="553233" y="377065"/>
                </a:lnTo>
                <a:lnTo>
                  <a:pt x="587473" y="348146"/>
                </a:lnTo>
                <a:lnTo>
                  <a:pt x="622514" y="320221"/>
                </a:lnTo>
                <a:lnTo>
                  <a:pt x="658338" y="293313"/>
                </a:lnTo>
                <a:lnTo>
                  <a:pt x="694923" y="267441"/>
                </a:lnTo>
                <a:lnTo>
                  <a:pt x="732249" y="242627"/>
                </a:lnTo>
                <a:lnTo>
                  <a:pt x="770297" y="218891"/>
                </a:lnTo>
                <a:lnTo>
                  <a:pt x="809045" y="196255"/>
                </a:lnTo>
                <a:lnTo>
                  <a:pt x="848473" y="174740"/>
                </a:lnTo>
                <a:lnTo>
                  <a:pt x="888561" y="154366"/>
                </a:lnTo>
                <a:lnTo>
                  <a:pt x="929289" y="135155"/>
                </a:lnTo>
                <a:lnTo>
                  <a:pt x="970636" y="117127"/>
                </a:lnTo>
                <a:lnTo>
                  <a:pt x="1012581" y="100303"/>
                </a:lnTo>
                <a:lnTo>
                  <a:pt x="1055106" y="84705"/>
                </a:lnTo>
                <a:lnTo>
                  <a:pt x="1098188" y="70354"/>
                </a:lnTo>
                <a:lnTo>
                  <a:pt x="1141809" y="57269"/>
                </a:lnTo>
                <a:lnTo>
                  <a:pt x="1185947" y="45473"/>
                </a:lnTo>
                <a:lnTo>
                  <a:pt x="1230582" y="34987"/>
                </a:lnTo>
                <a:lnTo>
                  <a:pt x="1275694" y="25830"/>
                </a:lnTo>
                <a:lnTo>
                  <a:pt x="1321263" y="18025"/>
                </a:lnTo>
                <a:lnTo>
                  <a:pt x="1367267" y="11592"/>
                </a:lnTo>
                <a:lnTo>
                  <a:pt x="1413688" y="6551"/>
                </a:lnTo>
                <a:lnTo>
                  <a:pt x="1460504" y="2925"/>
                </a:lnTo>
                <a:lnTo>
                  <a:pt x="1507695" y="734"/>
                </a:lnTo>
                <a:lnTo>
                  <a:pt x="1555242" y="0"/>
                </a:lnTo>
                <a:lnTo>
                  <a:pt x="1602788" y="734"/>
                </a:lnTo>
                <a:lnTo>
                  <a:pt x="1649979" y="2925"/>
                </a:lnTo>
                <a:lnTo>
                  <a:pt x="1696795" y="6551"/>
                </a:lnTo>
                <a:lnTo>
                  <a:pt x="1743216" y="11592"/>
                </a:lnTo>
                <a:lnTo>
                  <a:pt x="1789220" y="18025"/>
                </a:lnTo>
                <a:lnTo>
                  <a:pt x="1834789" y="25830"/>
                </a:lnTo>
                <a:lnTo>
                  <a:pt x="1879901" y="34987"/>
                </a:lnTo>
                <a:lnTo>
                  <a:pt x="1924536" y="45473"/>
                </a:lnTo>
                <a:lnTo>
                  <a:pt x="1968674" y="57269"/>
                </a:lnTo>
                <a:lnTo>
                  <a:pt x="2012295" y="70354"/>
                </a:lnTo>
                <a:lnTo>
                  <a:pt x="2055377" y="84705"/>
                </a:lnTo>
                <a:lnTo>
                  <a:pt x="2097902" y="100303"/>
                </a:lnTo>
                <a:lnTo>
                  <a:pt x="2139847" y="117127"/>
                </a:lnTo>
                <a:lnTo>
                  <a:pt x="2181194" y="135155"/>
                </a:lnTo>
                <a:lnTo>
                  <a:pt x="2221922" y="154366"/>
                </a:lnTo>
                <a:lnTo>
                  <a:pt x="2262010" y="174740"/>
                </a:lnTo>
                <a:lnTo>
                  <a:pt x="2301438" y="196255"/>
                </a:lnTo>
                <a:lnTo>
                  <a:pt x="2340186" y="218891"/>
                </a:lnTo>
                <a:lnTo>
                  <a:pt x="2378234" y="242627"/>
                </a:lnTo>
                <a:lnTo>
                  <a:pt x="2415560" y="267441"/>
                </a:lnTo>
                <a:lnTo>
                  <a:pt x="2452145" y="293313"/>
                </a:lnTo>
                <a:lnTo>
                  <a:pt x="2487969" y="320221"/>
                </a:lnTo>
                <a:lnTo>
                  <a:pt x="2523010" y="348146"/>
                </a:lnTo>
                <a:lnTo>
                  <a:pt x="2557250" y="377065"/>
                </a:lnTo>
                <a:lnTo>
                  <a:pt x="2590666" y="406958"/>
                </a:lnTo>
                <a:lnTo>
                  <a:pt x="2623240" y="437804"/>
                </a:lnTo>
                <a:lnTo>
                  <a:pt x="2654950" y="469582"/>
                </a:lnTo>
                <a:lnTo>
                  <a:pt x="2685777" y="502271"/>
                </a:lnTo>
                <a:lnTo>
                  <a:pt x="2715700" y="535850"/>
                </a:lnTo>
                <a:lnTo>
                  <a:pt x="2744698" y="570297"/>
                </a:lnTo>
                <a:lnTo>
                  <a:pt x="2772752" y="605593"/>
                </a:lnTo>
                <a:lnTo>
                  <a:pt x="2799841" y="641716"/>
                </a:lnTo>
                <a:lnTo>
                  <a:pt x="2825945" y="678645"/>
                </a:lnTo>
                <a:lnTo>
                  <a:pt x="2851042" y="716360"/>
                </a:lnTo>
                <a:lnTo>
                  <a:pt x="2875114" y="754838"/>
                </a:lnTo>
                <a:lnTo>
                  <a:pt x="2898140" y="794060"/>
                </a:lnTo>
                <a:lnTo>
                  <a:pt x="2920098" y="834004"/>
                </a:lnTo>
                <a:lnTo>
                  <a:pt x="2940970" y="874649"/>
                </a:lnTo>
                <a:lnTo>
                  <a:pt x="2960734" y="915975"/>
                </a:lnTo>
                <a:lnTo>
                  <a:pt x="2979371" y="957960"/>
                </a:lnTo>
                <a:lnTo>
                  <a:pt x="2996859" y="1000584"/>
                </a:lnTo>
                <a:lnTo>
                  <a:pt x="3013180" y="1043825"/>
                </a:lnTo>
                <a:lnTo>
                  <a:pt x="3028311" y="1087662"/>
                </a:lnTo>
                <a:lnTo>
                  <a:pt x="3042233" y="1132075"/>
                </a:lnTo>
                <a:lnTo>
                  <a:pt x="3054926" y="1177043"/>
                </a:lnTo>
                <a:lnTo>
                  <a:pt x="3066369" y="1222544"/>
                </a:lnTo>
                <a:lnTo>
                  <a:pt x="3076543" y="1268558"/>
                </a:lnTo>
                <a:lnTo>
                  <a:pt x="3085425" y="1315063"/>
                </a:lnTo>
                <a:lnTo>
                  <a:pt x="3092997" y="1362039"/>
                </a:lnTo>
                <a:lnTo>
                  <a:pt x="3099238" y="1409465"/>
                </a:lnTo>
                <a:lnTo>
                  <a:pt x="3104127" y="1457320"/>
                </a:lnTo>
                <a:lnTo>
                  <a:pt x="3107645" y="1505583"/>
                </a:lnTo>
                <a:lnTo>
                  <a:pt x="3109770" y="1554232"/>
                </a:lnTo>
                <a:lnTo>
                  <a:pt x="3110484" y="1603248"/>
                </a:lnTo>
                <a:lnTo>
                  <a:pt x="3109770" y="1652263"/>
                </a:lnTo>
                <a:lnTo>
                  <a:pt x="3107645" y="1700912"/>
                </a:lnTo>
                <a:lnTo>
                  <a:pt x="3104127" y="1749175"/>
                </a:lnTo>
                <a:lnTo>
                  <a:pt x="3099238" y="1797030"/>
                </a:lnTo>
                <a:lnTo>
                  <a:pt x="3092997" y="1844456"/>
                </a:lnTo>
                <a:lnTo>
                  <a:pt x="3085425" y="1891432"/>
                </a:lnTo>
                <a:lnTo>
                  <a:pt x="3076543" y="1937937"/>
                </a:lnTo>
                <a:lnTo>
                  <a:pt x="3066369" y="1983951"/>
                </a:lnTo>
                <a:lnTo>
                  <a:pt x="3054926" y="2029452"/>
                </a:lnTo>
                <a:lnTo>
                  <a:pt x="3042233" y="2074420"/>
                </a:lnTo>
                <a:lnTo>
                  <a:pt x="3028311" y="2118833"/>
                </a:lnTo>
                <a:lnTo>
                  <a:pt x="3013180" y="2162670"/>
                </a:lnTo>
                <a:lnTo>
                  <a:pt x="2996859" y="2205911"/>
                </a:lnTo>
                <a:lnTo>
                  <a:pt x="2979371" y="2248535"/>
                </a:lnTo>
                <a:lnTo>
                  <a:pt x="2960734" y="2290520"/>
                </a:lnTo>
                <a:lnTo>
                  <a:pt x="2940970" y="2331846"/>
                </a:lnTo>
                <a:lnTo>
                  <a:pt x="2920098" y="2372491"/>
                </a:lnTo>
                <a:lnTo>
                  <a:pt x="2898140" y="2412435"/>
                </a:lnTo>
                <a:lnTo>
                  <a:pt x="2875114" y="2451657"/>
                </a:lnTo>
                <a:lnTo>
                  <a:pt x="2851042" y="2490135"/>
                </a:lnTo>
                <a:lnTo>
                  <a:pt x="2825945" y="2527850"/>
                </a:lnTo>
                <a:lnTo>
                  <a:pt x="2799841" y="2564779"/>
                </a:lnTo>
                <a:lnTo>
                  <a:pt x="2772752" y="2600902"/>
                </a:lnTo>
                <a:lnTo>
                  <a:pt x="2744698" y="2636198"/>
                </a:lnTo>
                <a:lnTo>
                  <a:pt x="2715700" y="2670645"/>
                </a:lnTo>
                <a:lnTo>
                  <a:pt x="2685777" y="2704224"/>
                </a:lnTo>
                <a:lnTo>
                  <a:pt x="2654950" y="2736913"/>
                </a:lnTo>
                <a:lnTo>
                  <a:pt x="2623240" y="2768691"/>
                </a:lnTo>
                <a:lnTo>
                  <a:pt x="2590666" y="2799537"/>
                </a:lnTo>
                <a:lnTo>
                  <a:pt x="2557250" y="2829430"/>
                </a:lnTo>
                <a:lnTo>
                  <a:pt x="2523010" y="2858349"/>
                </a:lnTo>
                <a:lnTo>
                  <a:pt x="2487969" y="2886274"/>
                </a:lnTo>
                <a:lnTo>
                  <a:pt x="2452145" y="2913182"/>
                </a:lnTo>
                <a:lnTo>
                  <a:pt x="2415560" y="2939054"/>
                </a:lnTo>
                <a:lnTo>
                  <a:pt x="2378234" y="2963868"/>
                </a:lnTo>
                <a:lnTo>
                  <a:pt x="2340186" y="2987604"/>
                </a:lnTo>
                <a:lnTo>
                  <a:pt x="2301438" y="3010240"/>
                </a:lnTo>
                <a:lnTo>
                  <a:pt x="2262010" y="3031755"/>
                </a:lnTo>
                <a:lnTo>
                  <a:pt x="2221922" y="3052129"/>
                </a:lnTo>
                <a:lnTo>
                  <a:pt x="2181194" y="3071340"/>
                </a:lnTo>
                <a:lnTo>
                  <a:pt x="2139847" y="3089368"/>
                </a:lnTo>
                <a:lnTo>
                  <a:pt x="2097902" y="3106192"/>
                </a:lnTo>
                <a:lnTo>
                  <a:pt x="2055377" y="3121790"/>
                </a:lnTo>
                <a:lnTo>
                  <a:pt x="2012295" y="3136141"/>
                </a:lnTo>
                <a:lnTo>
                  <a:pt x="1968674" y="3149226"/>
                </a:lnTo>
                <a:lnTo>
                  <a:pt x="1924536" y="3161022"/>
                </a:lnTo>
                <a:lnTo>
                  <a:pt x="1879901" y="3171508"/>
                </a:lnTo>
                <a:lnTo>
                  <a:pt x="1834789" y="3180665"/>
                </a:lnTo>
                <a:lnTo>
                  <a:pt x="1789220" y="3188470"/>
                </a:lnTo>
                <a:lnTo>
                  <a:pt x="1743216" y="3194903"/>
                </a:lnTo>
                <a:lnTo>
                  <a:pt x="1696795" y="3199944"/>
                </a:lnTo>
                <a:lnTo>
                  <a:pt x="1649979" y="3203570"/>
                </a:lnTo>
                <a:lnTo>
                  <a:pt x="1602788" y="3205761"/>
                </a:lnTo>
                <a:lnTo>
                  <a:pt x="1555242" y="3206496"/>
                </a:lnTo>
                <a:lnTo>
                  <a:pt x="1507695" y="3205761"/>
                </a:lnTo>
                <a:lnTo>
                  <a:pt x="1460504" y="3203570"/>
                </a:lnTo>
                <a:lnTo>
                  <a:pt x="1413688" y="3199944"/>
                </a:lnTo>
                <a:lnTo>
                  <a:pt x="1367267" y="3194903"/>
                </a:lnTo>
                <a:lnTo>
                  <a:pt x="1321263" y="3188470"/>
                </a:lnTo>
                <a:lnTo>
                  <a:pt x="1275694" y="3180665"/>
                </a:lnTo>
                <a:lnTo>
                  <a:pt x="1230582" y="3171508"/>
                </a:lnTo>
                <a:lnTo>
                  <a:pt x="1185947" y="3161022"/>
                </a:lnTo>
                <a:lnTo>
                  <a:pt x="1141809" y="3149226"/>
                </a:lnTo>
                <a:lnTo>
                  <a:pt x="1098188" y="3136141"/>
                </a:lnTo>
                <a:lnTo>
                  <a:pt x="1055106" y="3121790"/>
                </a:lnTo>
                <a:lnTo>
                  <a:pt x="1012581" y="3106192"/>
                </a:lnTo>
                <a:lnTo>
                  <a:pt x="970636" y="3089368"/>
                </a:lnTo>
                <a:lnTo>
                  <a:pt x="929289" y="3071340"/>
                </a:lnTo>
                <a:lnTo>
                  <a:pt x="888561" y="3052129"/>
                </a:lnTo>
                <a:lnTo>
                  <a:pt x="848473" y="3031755"/>
                </a:lnTo>
                <a:lnTo>
                  <a:pt x="809045" y="3010240"/>
                </a:lnTo>
                <a:lnTo>
                  <a:pt x="770297" y="2987604"/>
                </a:lnTo>
                <a:lnTo>
                  <a:pt x="732249" y="2963868"/>
                </a:lnTo>
                <a:lnTo>
                  <a:pt x="694923" y="2939054"/>
                </a:lnTo>
                <a:lnTo>
                  <a:pt x="658338" y="2913182"/>
                </a:lnTo>
                <a:lnTo>
                  <a:pt x="622514" y="2886274"/>
                </a:lnTo>
                <a:lnTo>
                  <a:pt x="587473" y="2858349"/>
                </a:lnTo>
                <a:lnTo>
                  <a:pt x="553233" y="2829430"/>
                </a:lnTo>
                <a:lnTo>
                  <a:pt x="519817" y="2799537"/>
                </a:lnTo>
                <a:lnTo>
                  <a:pt x="487243" y="2768691"/>
                </a:lnTo>
                <a:lnTo>
                  <a:pt x="455533" y="2736913"/>
                </a:lnTo>
                <a:lnTo>
                  <a:pt x="424706" y="2704224"/>
                </a:lnTo>
                <a:lnTo>
                  <a:pt x="394783" y="2670645"/>
                </a:lnTo>
                <a:lnTo>
                  <a:pt x="365785" y="2636198"/>
                </a:lnTo>
                <a:lnTo>
                  <a:pt x="337731" y="2600902"/>
                </a:lnTo>
                <a:lnTo>
                  <a:pt x="310642" y="2564779"/>
                </a:lnTo>
                <a:lnTo>
                  <a:pt x="284538" y="2527850"/>
                </a:lnTo>
                <a:lnTo>
                  <a:pt x="259441" y="2490135"/>
                </a:lnTo>
                <a:lnTo>
                  <a:pt x="235369" y="2451657"/>
                </a:lnTo>
                <a:lnTo>
                  <a:pt x="212344" y="2412435"/>
                </a:lnTo>
                <a:lnTo>
                  <a:pt x="190385" y="2372491"/>
                </a:lnTo>
                <a:lnTo>
                  <a:pt x="169513" y="2331846"/>
                </a:lnTo>
                <a:lnTo>
                  <a:pt x="149749" y="2290520"/>
                </a:lnTo>
                <a:lnTo>
                  <a:pt x="131112" y="2248535"/>
                </a:lnTo>
                <a:lnTo>
                  <a:pt x="113624" y="2205911"/>
                </a:lnTo>
                <a:lnTo>
                  <a:pt x="97303" y="2162670"/>
                </a:lnTo>
                <a:lnTo>
                  <a:pt x="82172" y="2118833"/>
                </a:lnTo>
                <a:lnTo>
                  <a:pt x="68250" y="2074420"/>
                </a:lnTo>
                <a:lnTo>
                  <a:pt x="55557" y="2029452"/>
                </a:lnTo>
                <a:lnTo>
                  <a:pt x="44114" y="1983951"/>
                </a:lnTo>
                <a:lnTo>
                  <a:pt x="33940" y="1937937"/>
                </a:lnTo>
                <a:lnTo>
                  <a:pt x="25058" y="1891432"/>
                </a:lnTo>
                <a:lnTo>
                  <a:pt x="17486" y="1844456"/>
                </a:lnTo>
                <a:lnTo>
                  <a:pt x="11245" y="1797030"/>
                </a:lnTo>
                <a:lnTo>
                  <a:pt x="6356" y="1749175"/>
                </a:lnTo>
                <a:lnTo>
                  <a:pt x="2838" y="1700912"/>
                </a:lnTo>
                <a:lnTo>
                  <a:pt x="713" y="1652263"/>
                </a:lnTo>
                <a:lnTo>
                  <a:pt x="0" y="1603248"/>
                </a:lnTo>
                <a:close/>
              </a:path>
            </a:pathLst>
          </a:custGeom>
          <a:ln w="15240">
            <a:solidFill>
              <a:srgbClr val="BEBEBE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4796" y="1213103"/>
            <a:ext cx="2855976" cy="299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3" y="6338321"/>
            <a:ext cx="1059942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384" y="6407810"/>
            <a:ext cx="862495" cy="28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4515" y="239267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4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4515" y="417575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4718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327659" y="0"/>
                </a:moveTo>
                <a:lnTo>
                  <a:pt x="279237" y="3543"/>
                </a:lnTo>
                <a:lnTo>
                  <a:pt x="233022" y="13836"/>
                </a:lnTo>
                <a:lnTo>
                  <a:pt x="189521" y="30374"/>
                </a:lnTo>
                <a:lnTo>
                  <a:pt x="149239" y="52651"/>
                </a:lnTo>
                <a:lnTo>
                  <a:pt x="112685" y="80164"/>
                </a:lnTo>
                <a:lnTo>
                  <a:pt x="80364" y="112407"/>
                </a:lnTo>
                <a:lnTo>
                  <a:pt x="52784" y="148875"/>
                </a:lnTo>
                <a:lnTo>
                  <a:pt x="30451" y="189063"/>
                </a:lnTo>
                <a:lnTo>
                  <a:pt x="13871" y="232466"/>
                </a:lnTo>
                <a:lnTo>
                  <a:pt x="3552" y="278579"/>
                </a:lnTo>
                <a:lnTo>
                  <a:pt x="0" y="326898"/>
                </a:lnTo>
                <a:lnTo>
                  <a:pt x="3552" y="375216"/>
                </a:lnTo>
                <a:lnTo>
                  <a:pt x="13871" y="421329"/>
                </a:lnTo>
                <a:lnTo>
                  <a:pt x="30451" y="464732"/>
                </a:lnTo>
                <a:lnTo>
                  <a:pt x="52784" y="504920"/>
                </a:lnTo>
                <a:lnTo>
                  <a:pt x="80364" y="541388"/>
                </a:lnTo>
                <a:lnTo>
                  <a:pt x="112685" y="573631"/>
                </a:lnTo>
                <a:lnTo>
                  <a:pt x="149239" y="601144"/>
                </a:lnTo>
                <a:lnTo>
                  <a:pt x="189521" y="623421"/>
                </a:lnTo>
                <a:lnTo>
                  <a:pt x="233022" y="639959"/>
                </a:lnTo>
                <a:lnTo>
                  <a:pt x="279237" y="650252"/>
                </a:lnTo>
                <a:lnTo>
                  <a:pt x="327659" y="653796"/>
                </a:lnTo>
                <a:lnTo>
                  <a:pt x="376082" y="650252"/>
                </a:lnTo>
                <a:lnTo>
                  <a:pt x="422297" y="639959"/>
                </a:lnTo>
                <a:lnTo>
                  <a:pt x="465798" y="623421"/>
                </a:lnTo>
                <a:lnTo>
                  <a:pt x="506080" y="601144"/>
                </a:lnTo>
                <a:lnTo>
                  <a:pt x="542634" y="573631"/>
                </a:lnTo>
                <a:lnTo>
                  <a:pt x="574955" y="541388"/>
                </a:lnTo>
                <a:lnTo>
                  <a:pt x="602535" y="504920"/>
                </a:lnTo>
                <a:lnTo>
                  <a:pt x="624868" y="464732"/>
                </a:lnTo>
                <a:lnTo>
                  <a:pt x="641448" y="421329"/>
                </a:lnTo>
                <a:lnTo>
                  <a:pt x="651767" y="375216"/>
                </a:lnTo>
                <a:lnTo>
                  <a:pt x="655320" y="326898"/>
                </a:lnTo>
                <a:lnTo>
                  <a:pt x="651767" y="278579"/>
                </a:lnTo>
                <a:lnTo>
                  <a:pt x="641448" y="232466"/>
                </a:lnTo>
                <a:lnTo>
                  <a:pt x="624868" y="189063"/>
                </a:lnTo>
                <a:lnTo>
                  <a:pt x="602535" y="148875"/>
                </a:lnTo>
                <a:lnTo>
                  <a:pt x="574955" y="112407"/>
                </a:lnTo>
                <a:lnTo>
                  <a:pt x="542634" y="80164"/>
                </a:lnTo>
                <a:lnTo>
                  <a:pt x="506080" y="52651"/>
                </a:lnTo>
                <a:lnTo>
                  <a:pt x="465798" y="30374"/>
                </a:lnTo>
                <a:lnTo>
                  <a:pt x="422297" y="13836"/>
                </a:lnTo>
                <a:lnTo>
                  <a:pt x="376082" y="3543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54718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0" y="326898"/>
                </a:moveTo>
                <a:lnTo>
                  <a:pt x="3552" y="278579"/>
                </a:lnTo>
                <a:lnTo>
                  <a:pt x="13871" y="232466"/>
                </a:lnTo>
                <a:lnTo>
                  <a:pt x="30451" y="189063"/>
                </a:lnTo>
                <a:lnTo>
                  <a:pt x="52784" y="148875"/>
                </a:lnTo>
                <a:lnTo>
                  <a:pt x="80364" y="112407"/>
                </a:lnTo>
                <a:lnTo>
                  <a:pt x="112685" y="80164"/>
                </a:lnTo>
                <a:lnTo>
                  <a:pt x="149239" y="52651"/>
                </a:lnTo>
                <a:lnTo>
                  <a:pt x="189521" y="30374"/>
                </a:lnTo>
                <a:lnTo>
                  <a:pt x="233022" y="13836"/>
                </a:lnTo>
                <a:lnTo>
                  <a:pt x="279237" y="3543"/>
                </a:lnTo>
                <a:lnTo>
                  <a:pt x="327659" y="0"/>
                </a:lnTo>
                <a:lnTo>
                  <a:pt x="376082" y="3543"/>
                </a:lnTo>
                <a:lnTo>
                  <a:pt x="422297" y="13836"/>
                </a:lnTo>
                <a:lnTo>
                  <a:pt x="465798" y="30374"/>
                </a:lnTo>
                <a:lnTo>
                  <a:pt x="506080" y="52651"/>
                </a:lnTo>
                <a:lnTo>
                  <a:pt x="542634" y="80164"/>
                </a:lnTo>
                <a:lnTo>
                  <a:pt x="574955" y="112407"/>
                </a:lnTo>
                <a:lnTo>
                  <a:pt x="602535" y="148875"/>
                </a:lnTo>
                <a:lnTo>
                  <a:pt x="624868" y="189063"/>
                </a:lnTo>
                <a:lnTo>
                  <a:pt x="641448" y="232466"/>
                </a:lnTo>
                <a:lnTo>
                  <a:pt x="651767" y="278579"/>
                </a:lnTo>
                <a:lnTo>
                  <a:pt x="655320" y="326898"/>
                </a:lnTo>
                <a:lnTo>
                  <a:pt x="651767" y="375216"/>
                </a:lnTo>
                <a:lnTo>
                  <a:pt x="641448" y="421329"/>
                </a:lnTo>
                <a:lnTo>
                  <a:pt x="624868" y="464732"/>
                </a:lnTo>
                <a:lnTo>
                  <a:pt x="602535" y="504920"/>
                </a:lnTo>
                <a:lnTo>
                  <a:pt x="574955" y="541388"/>
                </a:lnTo>
                <a:lnTo>
                  <a:pt x="542634" y="573631"/>
                </a:lnTo>
                <a:lnTo>
                  <a:pt x="506080" y="601144"/>
                </a:lnTo>
                <a:lnTo>
                  <a:pt x="465798" y="623421"/>
                </a:lnTo>
                <a:lnTo>
                  <a:pt x="422297" y="639959"/>
                </a:lnTo>
                <a:lnTo>
                  <a:pt x="376082" y="650252"/>
                </a:lnTo>
                <a:lnTo>
                  <a:pt x="327659" y="653796"/>
                </a:lnTo>
                <a:lnTo>
                  <a:pt x="279237" y="650252"/>
                </a:lnTo>
                <a:lnTo>
                  <a:pt x="233022" y="639959"/>
                </a:lnTo>
                <a:lnTo>
                  <a:pt x="189521" y="623421"/>
                </a:lnTo>
                <a:lnTo>
                  <a:pt x="149239" y="601144"/>
                </a:lnTo>
                <a:lnTo>
                  <a:pt x="112685" y="573631"/>
                </a:lnTo>
                <a:lnTo>
                  <a:pt x="80364" y="541388"/>
                </a:lnTo>
                <a:lnTo>
                  <a:pt x="52784" y="504920"/>
                </a:lnTo>
                <a:lnTo>
                  <a:pt x="30451" y="464732"/>
                </a:lnTo>
                <a:lnTo>
                  <a:pt x="13871" y="421329"/>
                </a:lnTo>
                <a:lnTo>
                  <a:pt x="3552" y="375216"/>
                </a:lnTo>
                <a:lnTo>
                  <a:pt x="0" y="326898"/>
                </a:lnTo>
                <a:close/>
              </a:path>
            </a:pathLst>
          </a:custGeom>
          <a:ln w="38099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4718" y="419785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59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60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59" y="655320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60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4718" y="419785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60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59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60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59" y="655320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60"/>
                </a:lnTo>
                <a:close/>
              </a:path>
            </a:pathLst>
          </a:custGeom>
          <a:ln w="38100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8070" y="2627122"/>
            <a:ext cx="2525141" cy="23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4036" y="4413250"/>
            <a:ext cx="1068768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2451" y="3264408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2451" y="4155947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2653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60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60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2653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60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EC2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32653" y="4176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60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60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2653" y="4176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60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3810" y="3509771"/>
            <a:ext cx="1869313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0783" y="4392752"/>
            <a:ext cx="1708785" cy="238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4515" y="3264408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54718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59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59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4718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59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59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EC2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5729" y="3509771"/>
            <a:ext cx="1254366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2451" y="239267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4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653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327660" y="0"/>
                </a:moveTo>
                <a:lnTo>
                  <a:pt x="279237" y="3543"/>
                </a:lnTo>
                <a:lnTo>
                  <a:pt x="233022" y="13836"/>
                </a:lnTo>
                <a:lnTo>
                  <a:pt x="189521" y="30374"/>
                </a:lnTo>
                <a:lnTo>
                  <a:pt x="149239" y="52651"/>
                </a:lnTo>
                <a:lnTo>
                  <a:pt x="112685" y="80164"/>
                </a:lnTo>
                <a:lnTo>
                  <a:pt x="80364" y="112407"/>
                </a:lnTo>
                <a:lnTo>
                  <a:pt x="52784" y="148875"/>
                </a:lnTo>
                <a:lnTo>
                  <a:pt x="30451" y="189063"/>
                </a:lnTo>
                <a:lnTo>
                  <a:pt x="13871" y="232466"/>
                </a:lnTo>
                <a:lnTo>
                  <a:pt x="3552" y="278579"/>
                </a:lnTo>
                <a:lnTo>
                  <a:pt x="0" y="326898"/>
                </a:lnTo>
                <a:lnTo>
                  <a:pt x="3552" y="375216"/>
                </a:lnTo>
                <a:lnTo>
                  <a:pt x="13871" y="421329"/>
                </a:lnTo>
                <a:lnTo>
                  <a:pt x="30451" y="464732"/>
                </a:lnTo>
                <a:lnTo>
                  <a:pt x="52784" y="504920"/>
                </a:lnTo>
                <a:lnTo>
                  <a:pt x="80364" y="541388"/>
                </a:lnTo>
                <a:lnTo>
                  <a:pt x="112685" y="573631"/>
                </a:lnTo>
                <a:lnTo>
                  <a:pt x="149239" y="601144"/>
                </a:lnTo>
                <a:lnTo>
                  <a:pt x="189521" y="623421"/>
                </a:lnTo>
                <a:lnTo>
                  <a:pt x="233022" y="639959"/>
                </a:lnTo>
                <a:lnTo>
                  <a:pt x="279237" y="650252"/>
                </a:lnTo>
                <a:lnTo>
                  <a:pt x="327660" y="653796"/>
                </a:lnTo>
                <a:lnTo>
                  <a:pt x="376082" y="650252"/>
                </a:lnTo>
                <a:lnTo>
                  <a:pt x="422297" y="639959"/>
                </a:lnTo>
                <a:lnTo>
                  <a:pt x="465798" y="623421"/>
                </a:lnTo>
                <a:lnTo>
                  <a:pt x="506080" y="601144"/>
                </a:lnTo>
                <a:lnTo>
                  <a:pt x="542634" y="573631"/>
                </a:lnTo>
                <a:lnTo>
                  <a:pt x="574955" y="541388"/>
                </a:lnTo>
                <a:lnTo>
                  <a:pt x="602535" y="504920"/>
                </a:lnTo>
                <a:lnTo>
                  <a:pt x="624868" y="464732"/>
                </a:lnTo>
                <a:lnTo>
                  <a:pt x="641448" y="421329"/>
                </a:lnTo>
                <a:lnTo>
                  <a:pt x="651767" y="375216"/>
                </a:lnTo>
                <a:lnTo>
                  <a:pt x="655320" y="326898"/>
                </a:lnTo>
                <a:lnTo>
                  <a:pt x="651767" y="278579"/>
                </a:lnTo>
                <a:lnTo>
                  <a:pt x="641448" y="232466"/>
                </a:lnTo>
                <a:lnTo>
                  <a:pt x="624868" y="189063"/>
                </a:lnTo>
                <a:lnTo>
                  <a:pt x="602535" y="148875"/>
                </a:lnTo>
                <a:lnTo>
                  <a:pt x="574955" y="112407"/>
                </a:lnTo>
                <a:lnTo>
                  <a:pt x="542634" y="80164"/>
                </a:lnTo>
                <a:lnTo>
                  <a:pt x="506080" y="52651"/>
                </a:lnTo>
                <a:lnTo>
                  <a:pt x="465798" y="30374"/>
                </a:lnTo>
                <a:lnTo>
                  <a:pt x="422297" y="13836"/>
                </a:lnTo>
                <a:lnTo>
                  <a:pt x="376082" y="3543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32653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0" y="326898"/>
                </a:moveTo>
                <a:lnTo>
                  <a:pt x="3552" y="278579"/>
                </a:lnTo>
                <a:lnTo>
                  <a:pt x="13871" y="232466"/>
                </a:lnTo>
                <a:lnTo>
                  <a:pt x="30451" y="189063"/>
                </a:lnTo>
                <a:lnTo>
                  <a:pt x="52784" y="148875"/>
                </a:lnTo>
                <a:lnTo>
                  <a:pt x="80364" y="112407"/>
                </a:lnTo>
                <a:lnTo>
                  <a:pt x="112685" y="80164"/>
                </a:lnTo>
                <a:lnTo>
                  <a:pt x="149239" y="52651"/>
                </a:lnTo>
                <a:lnTo>
                  <a:pt x="189521" y="30374"/>
                </a:lnTo>
                <a:lnTo>
                  <a:pt x="233022" y="13836"/>
                </a:lnTo>
                <a:lnTo>
                  <a:pt x="279237" y="3543"/>
                </a:lnTo>
                <a:lnTo>
                  <a:pt x="327660" y="0"/>
                </a:lnTo>
                <a:lnTo>
                  <a:pt x="376082" y="3543"/>
                </a:lnTo>
                <a:lnTo>
                  <a:pt x="422297" y="13836"/>
                </a:lnTo>
                <a:lnTo>
                  <a:pt x="465798" y="30374"/>
                </a:lnTo>
                <a:lnTo>
                  <a:pt x="506080" y="52651"/>
                </a:lnTo>
                <a:lnTo>
                  <a:pt x="542634" y="80164"/>
                </a:lnTo>
                <a:lnTo>
                  <a:pt x="574955" y="112407"/>
                </a:lnTo>
                <a:lnTo>
                  <a:pt x="602535" y="148875"/>
                </a:lnTo>
                <a:lnTo>
                  <a:pt x="624868" y="189063"/>
                </a:lnTo>
                <a:lnTo>
                  <a:pt x="641448" y="232466"/>
                </a:lnTo>
                <a:lnTo>
                  <a:pt x="651767" y="278579"/>
                </a:lnTo>
                <a:lnTo>
                  <a:pt x="655320" y="326898"/>
                </a:lnTo>
                <a:lnTo>
                  <a:pt x="651767" y="375216"/>
                </a:lnTo>
                <a:lnTo>
                  <a:pt x="641448" y="421329"/>
                </a:lnTo>
                <a:lnTo>
                  <a:pt x="624868" y="464732"/>
                </a:lnTo>
                <a:lnTo>
                  <a:pt x="602535" y="504920"/>
                </a:lnTo>
                <a:lnTo>
                  <a:pt x="574955" y="541388"/>
                </a:lnTo>
                <a:lnTo>
                  <a:pt x="542634" y="573631"/>
                </a:lnTo>
                <a:lnTo>
                  <a:pt x="506080" y="601144"/>
                </a:lnTo>
                <a:lnTo>
                  <a:pt x="465798" y="623421"/>
                </a:lnTo>
                <a:lnTo>
                  <a:pt x="422297" y="639959"/>
                </a:lnTo>
                <a:lnTo>
                  <a:pt x="376082" y="650252"/>
                </a:lnTo>
                <a:lnTo>
                  <a:pt x="327660" y="653796"/>
                </a:lnTo>
                <a:lnTo>
                  <a:pt x="279237" y="650252"/>
                </a:lnTo>
                <a:lnTo>
                  <a:pt x="233022" y="639959"/>
                </a:lnTo>
                <a:lnTo>
                  <a:pt x="189521" y="623421"/>
                </a:lnTo>
                <a:lnTo>
                  <a:pt x="149239" y="601144"/>
                </a:lnTo>
                <a:lnTo>
                  <a:pt x="112685" y="573631"/>
                </a:lnTo>
                <a:lnTo>
                  <a:pt x="80364" y="541388"/>
                </a:lnTo>
                <a:lnTo>
                  <a:pt x="52784" y="504920"/>
                </a:lnTo>
                <a:lnTo>
                  <a:pt x="30451" y="464732"/>
                </a:lnTo>
                <a:lnTo>
                  <a:pt x="13871" y="421329"/>
                </a:lnTo>
                <a:lnTo>
                  <a:pt x="3552" y="375216"/>
                </a:lnTo>
                <a:lnTo>
                  <a:pt x="0" y="326898"/>
                </a:lnTo>
                <a:close/>
              </a:path>
            </a:pathLst>
          </a:custGeom>
          <a:ln w="38099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2222" y="2627122"/>
            <a:ext cx="1566799" cy="237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4643" y="258470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19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8" y="37211"/>
                </a:lnTo>
                <a:lnTo>
                  <a:pt x="40258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19">
                <a:moveTo>
                  <a:pt x="58165" y="114300"/>
                </a:moveTo>
                <a:lnTo>
                  <a:pt x="42290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8" y="275209"/>
                </a:lnTo>
                <a:lnTo>
                  <a:pt x="152907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2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5" y="114300"/>
                </a:lnTo>
                <a:close/>
              </a:path>
              <a:path w="314325" h="312419">
                <a:moveTo>
                  <a:pt x="313944" y="36703"/>
                </a:moveTo>
                <a:lnTo>
                  <a:pt x="276986" y="36703"/>
                </a:lnTo>
                <a:lnTo>
                  <a:pt x="276986" y="57531"/>
                </a:lnTo>
                <a:lnTo>
                  <a:pt x="276605" y="57531"/>
                </a:lnTo>
                <a:lnTo>
                  <a:pt x="276605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19">
                <a:moveTo>
                  <a:pt x="268477" y="57531"/>
                </a:moveTo>
                <a:lnTo>
                  <a:pt x="216407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2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7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4643" y="345490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3"/>
                </a:lnTo>
                <a:lnTo>
                  <a:pt x="313944" y="313943"/>
                </a:lnTo>
                <a:lnTo>
                  <a:pt x="313944" y="276605"/>
                </a:lnTo>
                <a:lnTo>
                  <a:pt x="37337" y="276605"/>
                </a:lnTo>
                <a:lnTo>
                  <a:pt x="37337" y="37337"/>
                </a:lnTo>
                <a:lnTo>
                  <a:pt x="40258" y="37337"/>
                </a:lnTo>
                <a:lnTo>
                  <a:pt x="40258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5" y="114807"/>
                </a:moveTo>
                <a:lnTo>
                  <a:pt x="42290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8" y="276605"/>
                </a:lnTo>
                <a:lnTo>
                  <a:pt x="152907" y="276605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2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5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6" y="36829"/>
                </a:lnTo>
                <a:lnTo>
                  <a:pt x="276986" y="57784"/>
                </a:lnTo>
                <a:lnTo>
                  <a:pt x="276605" y="57784"/>
                </a:lnTo>
                <a:lnTo>
                  <a:pt x="276605" y="276605"/>
                </a:lnTo>
                <a:lnTo>
                  <a:pt x="313944" y="276605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7" y="57784"/>
                </a:moveTo>
                <a:lnTo>
                  <a:pt x="216407" y="57784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2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7" y="57784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20071" y="436778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20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8" y="37211"/>
                </a:lnTo>
                <a:lnTo>
                  <a:pt x="40258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20">
                <a:moveTo>
                  <a:pt x="58166" y="114300"/>
                </a:moveTo>
                <a:lnTo>
                  <a:pt x="42291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8" y="275209"/>
                </a:lnTo>
                <a:lnTo>
                  <a:pt x="152907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2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6" y="114300"/>
                </a:lnTo>
                <a:close/>
              </a:path>
              <a:path w="314325" h="312420">
                <a:moveTo>
                  <a:pt x="313944" y="36703"/>
                </a:moveTo>
                <a:lnTo>
                  <a:pt x="276986" y="36703"/>
                </a:lnTo>
                <a:lnTo>
                  <a:pt x="276986" y="57531"/>
                </a:lnTo>
                <a:lnTo>
                  <a:pt x="276605" y="57531"/>
                </a:lnTo>
                <a:lnTo>
                  <a:pt x="276605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20">
                <a:moveTo>
                  <a:pt x="268477" y="57531"/>
                </a:moveTo>
                <a:lnTo>
                  <a:pt x="216407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2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7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2579" y="258470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19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9" y="37211"/>
                </a:lnTo>
                <a:lnTo>
                  <a:pt x="40259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19">
                <a:moveTo>
                  <a:pt x="58166" y="114300"/>
                </a:moveTo>
                <a:lnTo>
                  <a:pt x="42291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9" y="275209"/>
                </a:lnTo>
                <a:lnTo>
                  <a:pt x="152908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3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6" y="114300"/>
                </a:lnTo>
                <a:close/>
              </a:path>
              <a:path w="314325" h="312419">
                <a:moveTo>
                  <a:pt x="313944" y="36703"/>
                </a:moveTo>
                <a:lnTo>
                  <a:pt x="276987" y="36703"/>
                </a:lnTo>
                <a:lnTo>
                  <a:pt x="276987" y="57531"/>
                </a:lnTo>
                <a:lnTo>
                  <a:pt x="276606" y="57531"/>
                </a:lnTo>
                <a:lnTo>
                  <a:pt x="276606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19">
                <a:moveTo>
                  <a:pt x="268478" y="57531"/>
                </a:moveTo>
                <a:lnTo>
                  <a:pt x="216408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3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8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02579" y="34701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4"/>
                </a:lnTo>
                <a:lnTo>
                  <a:pt x="313944" y="313944"/>
                </a:lnTo>
                <a:lnTo>
                  <a:pt x="313944" y="276606"/>
                </a:lnTo>
                <a:lnTo>
                  <a:pt x="37337" y="276606"/>
                </a:lnTo>
                <a:lnTo>
                  <a:pt x="37337" y="37337"/>
                </a:lnTo>
                <a:lnTo>
                  <a:pt x="40259" y="37337"/>
                </a:lnTo>
                <a:lnTo>
                  <a:pt x="40259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6" y="114807"/>
                </a:moveTo>
                <a:lnTo>
                  <a:pt x="42291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9" y="276606"/>
                </a:lnTo>
                <a:lnTo>
                  <a:pt x="152908" y="276606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3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6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7" y="36829"/>
                </a:lnTo>
                <a:lnTo>
                  <a:pt x="276987" y="57785"/>
                </a:lnTo>
                <a:lnTo>
                  <a:pt x="276606" y="57785"/>
                </a:lnTo>
                <a:lnTo>
                  <a:pt x="276606" y="276606"/>
                </a:lnTo>
                <a:lnTo>
                  <a:pt x="313944" y="276606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8" y="57785"/>
                </a:moveTo>
                <a:lnTo>
                  <a:pt x="216408" y="57785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3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8" y="57785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2579" y="43464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4"/>
                </a:lnTo>
                <a:lnTo>
                  <a:pt x="313944" y="313944"/>
                </a:lnTo>
                <a:lnTo>
                  <a:pt x="313944" y="276606"/>
                </a:lnTo>
                <a:lnTo>
                  <a:pt x="37337" y="276606"/>
                </a:lnTo>
                <a:lnTo>
                  <a:pt x="37337" y="37337"/>
                </a:lnTo>
                <a:lnTo>
                  <a:pt x="40259" y="37337"/>
                </a:lnTo>
                <a:lnTo>
                  <a:pt x="40259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6" y="114807"/>
                </a:moveTo>
                <a:lnTo>
                  <a:pt x="42291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9" y="276606"/>
                </a:lnTo>
                <a:lnTo>
                  <a:pt x="152908" y="276606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3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6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7" y="36829"/>
                </a:lnTo>
                <a:lnTo>
                  <a:pt x="276987" y="57784"/>
                </a:lnTo>
                <a:lnTo>
                  <a:pt x="276606" y="57784"/>
                </a:lnTo>
                <a:lnTo>
                  <a:pt x="276606" y="276606"/>
                </a:lnTo>
                <a:lnTo>
                  <a:pt x="313944" y="276606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8" y="57784"/>
                </a:moveTo>
                <a:lnTo>
                  <a:pt x="216408" y="57784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3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8" y="5778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47288" y="6508698"/>
            <a:ext cx="574763" cy="190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2359" y="1412747"/>
            <a:ext cx="3193034" cy="20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96129" y="1412747"/>
            <a:ext cx="2921254" cy="20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9826" y="1412747"/>
            <a:ext cx="219455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726" y="1595627"/>
            <a:ext cx="6234810" cy="202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9504" y="1778507"/>
            <a:ext cx="3950588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3833" y="1144524"/>
            <a:ext cx="1066876" cy="237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53218" y="2274061"/>
            <a:ext cx="1240599" cy="20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81590" y="2006219"/>
            <a:ext cx="1330071" cy="237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86339" y="3418332"/>
            <a:ext cx="1190739" cy="202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22558" y="3150057"/>
            <a:ext cx="966165" cy="238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7481" y="5409895"/>
            <a:ext cx="3883025" cy="2026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0203" y="5598871"/>
            <a:ext cx="398678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0851" y="5598871"/>
            <a:ext cx="226314" cy="2026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4076" y="5598871"/>
            <a:ext cx="3302507" cy="202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82481" y="5775655"/>
            <a:ext cx="1972691" cy="202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1685" y="5141721"/>
            <a:ext cx="1499616" cy="2377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55680" y="4571746"/>
            <a:ext cx="292607" cy="2026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09731" y="4571746"/>
            <a:ext cx="420624" cy="202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77602" y="4571746"/>
            <a:ext cx="605485" cy="202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80321" y="4571746"/>
            <a:ext cx="1176527" cy="202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8693" y="4571746"/>
            <a:ext cx="146303" cy="202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55481" y="4571746"/>
            <a:ext cx="593928" cy="202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86745" y="4303521"/>
            <a:ext cx="1166190" cy="2377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2709" y="277113"/>
            <a:ext cx="3613658" cy="3383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7379" y="1411224"/>
            <a:ext cx="1413256" cy="2026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5855" y="1143000"/>
            <a:ext cx="1104874" cy="2377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7526" y="2227833"/>
            <a:ext cx="3370453" cy="202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6002" y="1959610"/>
            <a:ext cx="1391285" cy="2377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3757" y="3408883"/>
            <a:ext cx="2675153" cy="2029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57882" y="3383991"/>
            <a:ext cx="57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2233" y="3135122"/>
            <a:ext cx="722807" cy="2377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9157" y="5395874"/>
            <a:ext cx="592188" cy="202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7633" y="5127625"/>
            <a:ext cx="2541777" cy="2377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4389" y="4544821"/>
            <a:ext cx="128016" cy="202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1782" y="4544821"/>
            <a:ext cx="352552" cy="2026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8862" y="4544821"/>
            <a:ext cx="761441" cy="2026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7338" y="4276597"/>
            <a:ext cx="1236179" cy="2377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63084" y="2659379"/>
            <a:ext cx="1584960" cy="13746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8113" y="3156711"/>
            <a:ext cx="1386332" cy="4283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233919" y="5596199"/>
            <a:ext cx="5715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962133" y="5596199"/>
            <a:ext cx="16129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%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1645" y="1399286"/>
            <a:ext cx="3054477" cy="20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0018" y="1399286"/>
            <a:ext cx="143255" cy="20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8313" y="1399286"/>
            <a:ext cx="2273045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4869" y="1399286"/>
            <a:ext cx="185165" cy="202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3304" y="1582166"/>
            <a:ext cx="214883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2680" y="1582166"/>
            <a:ext cx="464820" cy="202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7957" y="1582166"/>
            <a:ext cx="4579239" cy="20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90278" y="1131061"/>
            <a:ext cx="1066546" cy="237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9019" y="2262885"/>
            <a:ext cx="4076191" cy="202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55733" y="2445766"/>
            <a:ext cx="1918716" cy="202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3809" y="1994611"/>
            <a:ext cx="1329690" cy="238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15420" y="3404615"/>
            <a:ext cx="665479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22558" y="3136341"/>
            <a:ext cx="966165" cy="2380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4781" y="5422391"/>
            <a:ext cx="3883279" cy="202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47630" y="5611367"/>
            <a:ext cx="398678" cy="202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98023" y="5611367"/>
            <a:ext cx="226771" cy="202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1630" y="5611367"/>
            <a:ext cx="3302254" cy="202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70035" y="5788152"/>
            <a:ext cx="1972691" cy="202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59240" y="5154167"/>
            <a:ext cx="1499616" cy="2377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45646" y="4561585"/>
            <a:ext cx="293014" cy="202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99698" y="4561585"/>
            <a:ext cx="420624" cy="202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67822" y="4561585"/>
            <a:ext cx="605027" cy="202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0543" y="4561585"/>
            <a:ext cx="1176527" cy="2026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98915" y="4561585"/>
            <a:ext cx="146303" cy="2026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5321" y="4561585"/>
            <a:ext cx="594271" cy="2026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76967" y="4293361"/>
            <a:ext cx="1166190" cy="2377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2150" y="179831"/>
            <a:ext cx="2239645" cy="3383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12994" y="478027"/>
            <a:ext cx="3041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BC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86204" y="1407667"/>
            <a:ext cx="1136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994A"/>
                </a:solidFill>
                <a:latin typeface="Arial"/>
                <a:cs typeface="Arial"/>
              </a:rPr>
              <a:t>PHTLS,</a:t>
            </a:r>
            <a:r>
              <a:rPr sz="1200" spc="-85" dirty="0">
                <a:solidFill>
                  <a:srgbClr val="00994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994A"/>
                </a:solidFill>
                <a:latin typeface="Arial"/>
                <a:cs typeface="Arial"/>
              </a:rPr>
              <a:t>NAEMT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95855" y="1143000"/>
            <a:ext cx="1104874" cy="2377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8136" y="2216150"/>
            <a:ext cx="3370453" cy="202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6611" y="1947926"/>
            <a:ext cx="1390903" cy="2377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8400" y="3431997"/>
            <a:ext cx="3019755" cy="2029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3726" y="3407105"/>
            <a:ext cx="57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1928" y="3158363"/>
            <a:ext cx="723163" cy="2377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54579" y="5428488"/>
            <a:ext cx="146304" cy="2026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13889" y="5428488"/>
            <a:ext cx="486829" cy="202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12366" y="5154167"/>
            <a:ext cx="2541778" cy="2377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82673" y="4508246"/>
            <a:ext cx="103631" cy="2026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8936" y="4508246"/>
            <a:ext cx="233680" cy="2026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23592" y="4508246"/>
            <a:ext cx="125730" cy="2026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2286" y="4508246"/>
            <a:ext cx="809129" cy="20269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0762" y="4240021"/>
            <a:ext cx="1235849" cy="2377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0120" y="3054095"/>
            <a:ext cx="1584960" cy="137464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09946" y="3503295"/>
            <a:ext cx="1272413" cy="4525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233919" y="5596199"/>
            <a:ext cx="5715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962133" y="5596199"/>
            <a:ext cx="16129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%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0120" y="3054095"/>
            <a:ext cx="1584960" cy="137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1695" y="1412113"/>
            <a:ext cx="5969381" cy="20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5386" y="1594992"/>
            <a:ext cx="5392293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90278" y="1143965"/>
            <a:ext cx="1066546" cy="238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2154" y="2272029"/>
            <a:ext cx="3895344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7639" y="2454910"/>
            <a:ext cx="1918970" cy="202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5715" y="2003805"/>
            <a:ext cx="1330071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5227" y="3375914"/>
            <a:ext cx="4008501" cy="20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52150" y="3558489"/>
            <a:ext cx="941070" cy="202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29290" y="3107385"/>
            <a:ext cx="965834" cy="238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0718" y="5411114"/>
            <a:ext cx="3883279" cy="202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43439" y="5600090"/>
            <a:ext cx="399046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94086" y="5600090"/>
            <a:ext cx="226314" cy="2026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7566" y="5600090"/>
            <a:ext cx="3302254" cy="202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66098" y="5776874"/>
            <a:ext cx="1972690" cy="202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5303" y="5142865"/>
            <a:ext cx="1499616" cy="2377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8502" y="4584191"/>
            <a:ext cx="292607" cy="2026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2554" y="4584191"/>
            <a:ext cx="420624" cy="202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50423" y="4584191"/>
            <a:ext cx="605281" cy="202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53143" y="4584191"/>
            <a:ext cx="1176527" cy="202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81516" y="4584191"/>
            <a:ext cx="146303" cy="202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8304" y="4584191"/>
            <a:ext cx="593928" cy="202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59568" y="4315663"/>
            <a:ext cx="1166190" cy="2380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5465" y="252095"/>
            <a:ext cx="1738122" cy="3383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7379" y="1411224"/>
            <a:ext cx="1391793" cy="2026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5855" y="1143000"/>
            <a:ext cx="1104874" cy="2377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1852" y="2228723"/>
            <a:ext cx="3370707" cy="202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0327" y="1960498"/>
            <a:ext cx="1391285" cy="23774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3452" y="3423792"/>
            <a:ext cx="2675077" cy="202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57882" y="3398901"/>
            <a:ext cx="57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1928" y="3149473"/>
            <a:ext cx="723163" cy="2377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1317" y="5408371"/>
            <a:ext cx="565404" cy="202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9792" y="5140197"/>
            <a:ext cx="2541778" cy="23774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7350" y="4533900"/>
            <a:ext cx="103631" cy="202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75889" y="4533900"/>
            <a:ext cx="316230" cy="2026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545" y="4533900"/>
            <a:ext cx="125730" cy="2026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8862" y="4533900"/>
            <a:ext cx="1546098" cy="2026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7338" y="4265676"/>
            <a:ext cx="1236179" cy="2377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3822" y="3424428"/>
            <a:ext cx="1305432" cy="5767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233919" y="5596199"/>
            <a:ext cx="5715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962133" y="5596199"/>
            <a:ext cx="16129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%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1695" y="1413636"/>
            <a:ext cx="5969381" cy="20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5386" y="1596516"/>
            <a:ext cx="5392293" cy="20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90278" y="1145413"/>
            <a:ext cx="1066546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9179" y="2273173"/>
            <a:ext cx="4835906" cy="202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7189" y="2456052"/>
            <a:ext cx="2980435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4826" y="2004948"/>
            <a:ext cx="1329690" cy="237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19002" y="3418332"/>
            <a:ext cx="455675" cy="202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03890" y="3150107"/>
            <a:ext cx="965834" cy="237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6781" y="5431535"/>
            <a:ext cx="3883025" cy="202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39502" y="5621121"/>
            <a:ext cx="398678" cy="202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90150" y="5621121"/>
            <a:ext cx="226314" cy="202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3629" y="5621121"/>
            <a:ext cx="3302254" cy="202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61781" y="5797905"/>
            <a:ext cx="1972691" cy="2026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1366" y="5163946"/>
            <a:ext cx="1499234" cy="2377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28502" y="4561585"/>
            <a:ext cx="292607" cy="202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82554" y="4561585"/>
            <a:ext cx="420624" cy="2026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50423" y="4561585"/>
            <a:ext cx="605281" cy="2026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3143" y="4561585"/>
            <a:ext cx="1176527" cy="202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1516" y="4561585"/>
            <a:ext cx="146303" cy="202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8304" y="4561585"/>
            <a:ext cx="593928" cy="202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59568" y="4293361"/>
            <a:ext cx="1166190" cy="2377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08576" y="285241"/>
            <a:ext cx="2716403" cy="3383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7379" y="1411224"/>
            <a:ext cx="1946656" cy="2026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95855" y="1143000"/>
            <a:ext cx="1104874" cy="2377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1852" y="2216150"/>
            <a:ext cx="3370707" cy="2026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0327" y="1947926"/>
            <a:ext cx="1391285" cy="2377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0943" y="3447034"/>
            <a:ext cx="2675178" cy="202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95094" y="3422141"/>
            <a:ext cx="57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9419" y="3172714"/>
            <a:ext cx="722807" cy="23774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9157" y="5397398"/>
            <a:ext cx="592188" cy="2029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7633" y="5129784"/>
            <a:ext cx="2541777" cy="2377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6227" y="4558919"/>
            <a:ext cx="103631" cy="202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82011" y="4558919"/>
            <a:ext cx="257175" cy="2026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6667" y="4558919"/>
            <a:ext cx="125730" cy="202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4351" y="4558919"/>
            <a:ext cx="302894" cy="2026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9676" y="4558919"/>
            <a:ext cx="149351" cy="2026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7267" y="4558919"/>
            <a:ext cx="901776" cy="2026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5743" y="4290695"/>
            <a:ext cx="1236179" cy="2377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33544" y="2851404"/>
            <a:ext cx="1584960" cy="137312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38827" y="3347592"/>
            <a:ext cx="1386205" cy="42849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233919" y="5596199"/>
            <a:ext cx="5715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962133" y="5596199"/>
            <a:ext cx="16129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%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3636" y="1386535"/>
            <a:ext cx="5415026" cy="20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6201" y="1569974"/>
            <a:ext cx="4713858" cy="20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90278" y="1118869"/>
            <a:ext cx="1066876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33406" y="2273173"/>
            <a:ext cx="1247343" cy="202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64826" y="2004948"/>
            <a:ext cx="1329690" cy="237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15420" y="3392678"/>
            <a:ext cx="665479" cy="202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2558" y="3124149"/>
            <a:ext cx="966165" cy="238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1733" y="5409895"/>
            <a:ext cx="3883279" cy="2026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44581" y="5598566"/>
            <a:ext cx="398678" cy="202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95230" y="5598566"/>
            <a:ext cx="226314" cy="202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8581" y="5598566"/>
            <a:ext cx="3302507" cy="202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66988" y="5775959"/>
            <a:ext cx="1972690" cy="202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6192" y="5141417"/>
            <a:ext cx="1499616" cy="2380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55680" y="4574159"/>
            <a:ext cx="292607" cy="202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09731" y="4574159"/>
            <a:ext cx="420624" cy="202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77602" y="4574159"/>
            <a:ext cx="605485" cy="2026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80321" y="4574159"/>
            <a:ext cx="1176527" cy="2026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8693" y="4574159"/>
            <a:ext cx="146303" cy="202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5481" y="4574159"/>
            <a:ext cx="593928" cy="202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6745" y="4305934"/>
            <a:ext cx="1166190" cy="237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3002" y="189864"/>
            <a:ext cx="1526286" cy="3383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7379" y="1411224"/>
            <a:ext cx="2581147" cy="2026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5855" y="1143000"/>
            <a:ext cx="1104874" cy="2377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9718" y="2217369"/>
            <a:ext cx="3370453" cy="2029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8194" y="1949830"/>
            <a:ext cx="1390904" cy="2377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962" y="3422903"/>
            <a:ext cx="2675102" cy="2026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20417" y="3398011"/>
            <a:ext cx="57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4438" y="3148583"/>
            <a:ext cx="723163" cy="2377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82775" y="5408371"/>
            <a:ext cx="592188" cy="2026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3769" y="5140147"/>
            <a:ext cx="430529" cy="2380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81251" y="5140147"/>
            <a:ext cx="2197100" cy="2380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19579" y="4532629"/>
            <a:ext cx="103631" cy="202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51939" y="4532629"/>
            <a:ext cx="225551" cy="2026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66595" y="4532629"/>
            <a:ext cx="125730" cy="202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4465" y="4532629"/>
            <a:ext cx="901445" cy="2026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32941" y="4264482"/>
            <a:ext cx="1235849" cy="2380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61559" y="2732532"/>
            <a:ext cx="1584960" cy="137464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0602" y="3225800"/>
            <a:ext cx="1282192" cy="3623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233919" y="5596199"/>
            <a:ext cx="5715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962133" y="5596199"/>
            <a:ext cx="16129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%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7703" y="1401191"/>
            <a:ext cx="5170424" cy="20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2190" y="1584071"/>
            <a:ext cx="5074666" cy="202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3394" y="1766951"/>
            <a:ext cx="3819016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14281" y="1132966"/>
            <a:ext cx="1066876" cy="237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2541" y="2286254"/>
            <a:ext cx="4352798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8333" y="2469133"/>
            <a:ext cx="1445387" cy="202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64826" y="2018029"/>
            <a:ext cx="1329690" cy="237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07397" y="3392678"/>
            <a:ext cx="2389631" cy="20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6909" y="3124149"/>
            <a:ext cx="966165" cy="238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8752" y="5424525"/>
            <a:ext cx="3883025" cy="2026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61345" y="5613501"/>
            <a:ext cx="398678" cy="202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11993" y="5613501"/>
            <a:ext cx="226314" cy="202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600" y="5613501"/>
            <a:ext cx="3302254" cy="202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3752" y="5790285"/>
            <a:ext cx="1972690" cy="202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209" y="5156327"/>
            <a:ext cx="1499234" cy="237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44556" y="4498594"/>
            <a:ext cx="806348" cy="2026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89464" y="4230370"/>
            <a:ext cx="1165859" cy="2377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4428" y="150571"/>
            <a:ext cx="2419477" cy="3386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1172" y="150571"/>
            <a:ext cx="214884" cy="3386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8422" y="150571"/>
            <a:ext cx="1812289" cy="3386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1554" y="150571"/>
            <a:ext cx="173736" cy="3386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0804" y="1411224"/>
            <a:ext cx="2757423" cy="2026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5855" y="1143000"/>
            <a:ext cx="1104874" cy="2377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1676" y="2204973"/>
            <a:ext cx="3370707" cy="2026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0152" y="1936750"/>
            <a:ext cx="1391285" cy="2377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4931" y="3415614"/>
            <a:ext cx="1242288" cy="2029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6935" y="3147948"/>
            <a:ext cx="723163" cy="2377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7379" y="5395874"/>
            <a:ext cx="565404" cy="2026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8373" y="5127625"/>
            <a:ext cx="430529" cy="2377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5855" y="5127625"/>
            <a:ext cx="2197099" cy="2377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8136" y="4495546"/>
            <a:ext cx="1250581" cy="202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0139" y="4227321"/>
            <a:ext cx="1235849" cy="2377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33544" y="2851404"/>
            <a:ext cx="1584960" cy="13731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38827" y="3347592"/>
            <a:ext cx="1386205" cy="42849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233919" y="5596199"/>
            <a:ext cx="5715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962133" y="5596199"/>
            <a:ext cx="161290" cy="2044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994A"/>
                </a:solidFill>
                <a:latin typeface="Cambria"/>
                <a:cs typeface="Cambria"/>
              </a:rPr>
              <a:t>%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6319" y="283718"/>
            <a:ext cx="1566291" cy="7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3248" y="283718"/>
            <a:ext cx="1413891" cy="745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" y="455676"/>
            <a:ext cx="3858005" cy="5788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1951" y="1636776"/>
            <a:ext cx="933450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7628" y="850391"/>
            <a:ext cx="6022085" cy="45834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4176" y="3622547"/>
            <a:ext cx="3513581" cy="617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6564" y="6499555"/>
            <a:ext cx="1745107" cy="202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1382" y="6485534"/>
            <a:ext cx="1549654" cy="2026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8679" y="6499555"/>
            <a:ext cx="1190320" cy="202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0623" y="6499555"/>
            <a:ext cx="512063" cy="2029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3502" y="6494678"/>
            <a:ext cx="574763" cy="190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</Words>
  <Application>Microsoft Office PowerPoint</Application>
  <PresentationFormat>ملء الشاشة</PresentationFormat>
  <Paragraphs>20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Cambria</vt:lpstr>
      <vt:lpstr>Franklin Gothic Demi Cond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ABO-FAISAL</dc:creator>
  <cp:lastModifiedBy>حمود  ابراهيم حمود  الربيش</cp:lastModifiedBy>
  <cp:revision>1</cp:revision>
  <dcterms:created xsi:type="dcterms:W3CDTF">2020-08-10T11:59:36Z</dcterms:created>
  <dcterms:modified xsi:type="dcterms:W3CDTF">2020-08-10T12:07:43Z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2020-08-10T00:00:00Z</vt:filetime>
  </property>
</Properties>
</file>