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81486" autoAdjust="0"/>
  </p:normalViewPr>
  <p:slideViewPr>
    <p:cSldViewPr>
      <p:cViewPr varScale="1">
        <p:scale>
          <a:sx n="101" d="100"/>
          <a:sy n="101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418A17-92ED-4DE1-877F-0D7C557E3974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CBEC6B-0644-4F47-89B3-2448A7A663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465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E424AF-F330-4B3F-8C25-153D115ADC6B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3B7C19-0B72-40F5-BA03-B5CAF865F53C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latin typeface="Arial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05E6-1450-443F-A79F-6566FB43B9B3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E509B-B2C1-42B6-A79B-7BA088DFF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63B5E-562C-4FE3-A33B-76F2AB110C80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4436-4C3C-4AF8-B1B1-A1B02CF9C5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2AB37-5ECA-4013-A378-A83C09AA35BC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9C9F6-5963-43A2-BBE9-E253E3A8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7FF0-3E81-4B08-B0B3-D8EC941D8864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EC97-90A3-4E65-9AEC-CBDFC2A2B2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6E86-E901-46C4-9A98-6E89151809A1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3312-9A3F-4087-BD31-8573F037C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DC20F-6F7E-4784-B23C-31BA7CDF20D9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D587-9A53-49DA-AB6A-5876B982F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CAF20-CCA8-4728-BC38-EB42310B2E72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4FFB6-C266-4466-9277-683E26CBFD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49A73-1CB8-4624-9009-167A92E58499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D61D-4C4D-4B98-828D-54E96988E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A2D1-20BF-4164-A635-0E458A6FB6E2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A07B2-A107-4D58-839D-3C956040CC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5F8-8475-4794-B21B-5287A68C3625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5B4B-9570-4D65-B467-9DB67EE10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0FA6-852A-4BED-A47E-13FA7DC95061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A9057-B531-48A8-A348-B297264C54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80292A-C862-4FD6-9FB9-973C2E7BBEB2}" type="datetimeFigureOut">
              <a:rPr lang="en-GB"/>
              <a:pPr>
                <a:defRPr/>
              </a:pPr>
              <a:t>13/11/2017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89310B-A987-4E7E-9C30-B1424064E1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995363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1" name="Line 6"/>
          <p:cNvSpPr>
            <a:spLocks noChangeShapeType="1"/>
          </p:cNvSpPr>
          <p:nvPr/>
        </p:nvSpPr>
        <p:spPr bwMode="auto">
          <a:xfrm flipH="1">
            <a:off x="12700" y="62484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3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00" y="279400"/>
            <a:ext cx="2171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760413" y="59690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55650" y="5516563"/>
            <a:ext cx="70564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 smtClean="0">
                <a:solidFill>
                  <a:schemeClr val="bg1"/>
                </a:solidFill>
              </a:rPr>
              <a:t>East Africa facing hunger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096" y="984300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165100" y="64008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912813" y="61214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908050" y="5668963"/>
            <a:ext cx="7624390" cy="4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Ed Sheeran – Shap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e of Him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:\CT\Education Team\Product development\Editorial\Newsthink\_2017\v.12 November\Images\Ed Sheeran\Ed Sheer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507556" cy="64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252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94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830263" y="295275"/>
            <a:ext cx="5265737" cy="4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Photo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credits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and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captions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23913" y="755963"/>
            <a:ext cx="7467600" cy="541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/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Caption: “I’ve had a bit of a bicycle accident and I’m currently waiting on some medical advice, which may affect some of my upcoming shows.” </a:t>
            </a:r>
          </a:p>
          <a:p>
            <a:pPr defTabSz="762000"/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Photo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© Ed Sheeran / Instagram</a:t>
            </a:r>
            <a:endParaRPr lang="en-GB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Important </a:t>
            </a:r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legal note</a:t>
            </a:r>
          </a:p>
          <a:p>
            <a:pPr defTabSz="762000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This photograph is fully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protected by copyright. Schools and other educational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organisations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are free to use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it for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educational use. The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licence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does not extend beyond this use. This means that anyone wishing to put the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image on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a website, crop or edit it, or use it in any other way, must first contact the copyright holder and negotiate a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licence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for the use they require.</a:t>
            </a: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This resource and other free educational materials are available at redcross.org.uk/education</a:t>
            </a:r>
          </a:p>
          <a:p>
            <a:pPr defTabSz="762000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The British Red Cross Society is a charity registered in England and Wales (220949) and Scotland (SCO37738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).</a:t>
            </a: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 flipH="1">
            <a:off x="12700" y="422275"/>
            <a:ext cx="81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1511</TotalTime>
  <Words>172</Words>
  <Application>Microsoft Office PowerPoint</Application>
  <PresentationFormat>On-screen Show (4:3)</PresentationFormat>
  <Paragraphs>30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British Red Cross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Davis</dc:creator>
  <cp:lastModifiedBy>Katy Parker</cp:lastModifiedBy>
  <cp:revision>173</cp:revision>
  <dcterms:created xsi:type="dcterms:W3CDTF">2014-01-16T13:38:56Z</dcterms:created>
  <dcterms:modified xsi:type="dcterms:W3CDTF">2017-11-13T15:40:40Z</dcterms:modified>
</cp:coreProperties>
</file>